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7" r:id="rId2"/>
  </p:sldMasterIdLst>
  <p:notesMasterIdLst>
    <p:notesMasterId r:id="rId26"/>
  </p:notesMasterIdLst>
  <p:sldIdLst>
    <p:sldId id="256" r:id="rId3"/>
    <p:sldId id="6034" r:id="rId4"/>
    <p:sldId id="6054" r:id="rId5"/>
    <p:sldId id="6058" r:id="rId6"/>
    <p:sldId id="6056" r:id="rId7"/>
    <p:sldId id="6064" r:id="rId8"/>
    <p:sldId id="6059" r:id="rId9"/>
    <p:sldId id="6060" r:id="rId10"/>
    <p:sldId id="6037" r:id="rId11"/>
    <p:sldId id="6067" r:id="rId12"/>
    <p:sldId id="6061" r:id="rId13"/>
    <p:sldId id="6062" r:id="rId14"/>
    <p:sldId id="2946" r:id="rId15"/>
    <p:sldId id="6065" r:id="rId16"/>
    <p:sldId id="6066" r:id="rId17"/>
    <p:sldId id="263" r:id="rId18"/>
    <p:sldId id="6069" r:id="rId19"/>
    <p:sldId id="6068" r:id="rId20"/>
    <p:sldId id="6072" r:id="rId21"/>
    <p:sldId id="6070" r:id="rId22"/>
    <p:sldId id="6063" r:id="rId23"/>
    <p:sldId id="6071" r:id="rId24"/>
    <p:sldId id="6045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orient="horz" pos="550" userDrawn="1">
          <p15:clr>
            <a:srgbClr val="A4A3A4"/>
          </p15:clr>
        </p15:guide>
        <p15:guide id="4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付诗雅" initials="付诗雅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E41"/>
    <a:srgbClr val="313E15"/>
    <a:srgbClr val="36471E"/>
    <a:srgbClr val="9E7986"/>
    <a:srgbClr val="F09A38"/>
    <a:srgbClr val="FFFFFF"/>
    <a:srgbClr val="55B6FF"/>
    <a:srgbClr val="B6E0FF"/>
    <a:srgbClr val="29598B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4924" autoAdjust="0"/>
  </p:normalViewPr>
  <p:slideViewPr>
    <p:cSldViewPr snapToGrid="0">
      <p:cViewPr varScale="1">
        <p:scale>
          <a:sx n="91" d="100"/>
          <a:sy n="91" d="100"/>
        </p:scale>
        <p:origin x="656" y="176"/>
      </p:cViewPr>
      <p:guideLst>
        <p:guide pos="393"/>
        <p:guide orient="horz" pos="550"/>
        <p:guide pos="728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tE411J7LY?from=search&amp;seid=7562041366837271009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6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65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018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41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19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168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998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7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569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80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http://senseable.mit.edu/cityscanner/app/#15/42.3635/-71.0976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65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如果想更系统的学习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站上直接搜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Nvivo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还有更多。比如：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https://www.bilibili.com/video/BV1tE411J7LY?from=search&amp;seid=7562041366837271009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773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24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10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蓝牙探针作为主动连接端发送搜索请求，共享单车蓝牙车锁等服务端设备收到请求后，回复应答信息，包括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地址等唯一识别码，通过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NB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网络回传到服务器终端。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711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685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889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93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71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1iḑè"/>
          <p:cNvSpPr/>
          <p:nvPr userDrawn="1"/>
        </p:nvSpPr>
        <p:spPr>
          <a:xfrm>
            <a:off x="0" y="3417983"/>
            <a:ext cx="12192000" cy="1746564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6650407" y="3440915"/>
            <a:ext cx="4870081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6651523" y="4336265"/>
            <a:ext cx="4870081" cy="53456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571" name="组合 570"/>
          <p:cNvGrpSpPr/>
          <p:nvPr userDrawn="1"/>
        </p:nvGrpSpPr>
        <p:grpSpPr>
          <a:xfrm flipH="1">
            <a:off x="252105" y="1410159"/>
            <a:ext cx="5154860" cy="3764250"/>
            <a:chOff x="5954026" y="2507767"/>
            <a:chExt cx="5945895" cy="4341890"/>
          </a:xfrm>
        </p:grpSpPr>
        <p:sp>
          <p:nvSpPr>
            <p:cNvPr id="573" name="íŝlîḋé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87906" cy="1399894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íṥlíḍè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87906" cy="1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ïṧḻíḍè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43813" cy="139989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iṡľîḑé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43813" cy="1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íṩļiḑe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61068" cy="1399894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îslîdé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61068" cy="1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ïSļíde"/>
            <p:cNvSpPr>
              <a:spLocks noChangeArrowheads="1"/>
            </p:cNvSpPr>
            <p:nvPr userDrawn="1"/>
          </p:nvSpPr>
          <p:spPr bwMode="auto">
            <a:xfrm>
              <a:off x="9984717" y="5324586"/>
              <a:ext cx="216973" cy="125177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ïṥľiḍè"/>
            <p:cNvSpPr>
              <a:spLocks noChangeArrowheads="1"/>
            </p:cNvSpPr>
            <p:nvPr userDrawn="1"/>
          </p:nvSpPr>
          <p:spPr bwMode="auto">
            <a:xfrm>
              <a:off x="9984717" y="5324586"/>
              <a:ext cx="216973" cy="12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ïṣľîdè"/>
            <p:cNvSpPr>
              <a:spLocks noChangeArrowheads="1"/>
            </p:cNvSpPr>
            <p:nvPr userDrawn="1"/>
          </p:nvSpPr>
          <p:spPr bwMode="auto">
            <a:xfrm>
              <a:off x="10166224" y="5324586"/>
              <a:ext cx="35467" cy="12517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iṣ1îḍê"/>
            <p:cNvSpPr>
              <a:spLocks noChangeArrowheads="1"/>
            </p:cNvSpPr>
            <p:nvPr userDrawn="1"/>
          </p:nvSpPr>
          <p:spPr bwMode="auto">
            <a:xfrm>
              <a:off x="10166224" y="5324586"/>
              <a:ext cx="35467" cy="12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iśḻiḑè"/>
            <p:cNvSpPr>
              <a:spLocks noChangeArrowheads="1"/>
            </p:cNvSpPr>
            <p:nvPr userDrawn="1"/>
          </p:nvSpPr>
          <p:spPr bwMode="auto">
            <a:xfrm>
              <a:off x="10197517" y="5324586"/>
              <a:ext cx="346322" cy="125177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i$ḷiḑè"/>
            <p:cNvSpPr>
              <a:spLocks noChangeArrowheads="1"/>
            </p:cNvSpPr>
            <p:nvPr userDrawn="1"/>
          </p:nvSpPr>
          <p:spPr bwMode="auto">
            <a:xfrm>
              <a:off x="10197517" y="5324586"/>
              <a:ext cx="346322" cy="12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ïṣlíḓe"/>
            <p:cNvSpPr>
              <a:spLocks noChangeArrowheads="1"/>
            </p:cNvSpPr>
            <p:nvPr userDrawn="1"/>
          </p:nvSpPr>
          <p:spPr bwMode="auto">
            <a:xfrm>
              <a:off x="10283055" y="5714719"/>
              <a:ext cx="239923" cy="258699"/>
            </a:xfrm>
            <a:prstGeom prst="rect">
              <a:avLst/>
            </a:pr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is1iḍe"/>
            <p:cNvSpPr>
              <a:spLocks noChangeArrowheads="1"/>
            </p:cNvSpPr>
            <p:nvPr userDrawn="1"/>
          </p:nvSpPr>
          <p:spPr bwMode="auto">
            <a:xfrm>
              <a:off x="10427008" y="5714719"/>
              <a:ext cx="95969" cy="258699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ïS1ïḑè"/>
            <p:cNvSpPr>
              <a:spLocks noChangeArrowheads="1"/>
            </p:cNvSpPr>
            <p:nvPr userDrawn="1"/>
          </p:nvSpPr>
          <p:spPr bwMode="auto">
            <a:xfrm>
              <a:off x="9920043" y="5583284"/>
              <a:ext cx="194025" cy="64675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îsļïḋê"/>
            <p:cNvSpPr>
              <a:spLocks noChangeArrowheads="1"/>
            </p:cNvSpPr>
            <p:nvPr userDrawn="1"/>
          </p:nvSpPr>
          <p:spPr bwMode="auto">
            <a:xfrm>
              <a:off x="9920043" y="5583284"/>
              <a:ext cx="194025" cy="6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işḻiďe"/>
            <p:cNvSpPr>
              <a:spLocks noChangeArrowheads="1"/>
            </p:cNvSpPr>
            <p:nvPr userDrawn="1"/>
          </p:nvSpPr>
          <p:spPr bwMode="auto">
            <a:xfrm>
              <a:off x="9920043" y="5718892"/>
              <a:ext cx="194025" cy="64675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îṣ1iḓè"/>
            <p:cNvSpPr>
              <a:spLocks noChangeArrowheads="1"/>
            </p:cNvSpPr>
            <p:nvPr userDrawn="1"/>
          </p:nvSpPr>
          <p:spPr bwMode="auto">
            <a:xfrm>
              <a:off x="9920043" y="5718892"/>
              <a:ext cx="194025" cy="6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iṧḻiḓè"/>
            <p:cNvSpPr>
              <a:spLocks noChangeArrowheads="1"/>
            </p:cNvSpPr>
            <p:nvPr userDrawn="1"/>
          </p:nvSpPr>
          <p:spPr bwMode="auto">
            <a:xfrm>
              <a:off x="9920043" y="5856586"/>
              <a:ext cx="194025" cy="64675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îSḻïḋé"/>
            <p:cNvSpPr>
              <a:spLocks noChangeArrowheads="1"/>
            </p:cNvSpPr>
            <p:nvPr userDrawn="1"/>
          </p:nvSpPr>
          <p:spPr bwMode="auto">
            <a:xfrm>
              <a:off x="9920043" y="5856586"/>
              <a:ext cx="194025" cy="6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iśļíḑè"/>
            <p:cNvSpPr>
              <a:spLocks noChangeArrowheads="1"/>
            </p:cNvSpPr>
            <p:nvPr userDrawn="1"/>
          </p:nvSpPr>
          <p:spPr bwMode="auto">
            <a:xfrm>
              <a:off x="9920043" y="5990108"/>
              <a:ext cx="194025" cy="66761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îSľíḋê"/>
            <p:cNvSpPr>
              <a:spLocks noChangeArrowheads="1"/>
            </p:cNvSpPr>
            <p:nvPr userDrawn="1"/>
          </p:nvSpPr>
          <p:spPr bwMode="auto">
            <a:xfrm>
              <a:off x="9920043" y="5990108"/>
              <a:ext cx="194025" cy="66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iṧlïḍé"/>
            <p:cNvSpPr>
              <a:spLocks noChangeArrowheads="1"/>
            </p:cNvSpPr>
            <p:nvPr userDrawn="1"/>
          </p:nvSpPr>
          <p:spPr bwMode="auto">
            <a:xfrm>
              <a:off x="9920043" y="6129889"/>
              <a:ext cx="194025" cy="35467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ïṧlîďê"/>
            <p:cNvSpPr>
              <a:spLocks noChangeArrowheads="1"/>
            </p:cNvSpPr>
            <p:nvPr userDrawn="1"/>
          </p:nvSpPr>
          <p:spPr bwMode="auto">
            <a:xfrm>
              <a:off x="9920043" y="6129889"/>
              <a:ext cx="194025" cy="35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îṡľíde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44095" cy="85538"/>
            </a:xfrm>
            <a:prstGeom prst="rect">
              <a:avLst/>
            </a:prstGeom>
            <a:solidFill>
              <a:srgbClr val="879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ï$ḷídé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44095" cy="8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îśḻîḍê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37553" cy="85538"/>
            </a:xfrm>
            <a:prstGeom prst="rect">
              <a:avLst/>
            </a:prstGeom>
            <a:solidFill>
              <a:srgbClr val="657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iṥļidê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37553" cy="8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iṧļiďè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52723" cy="85538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íṥľïḓe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52723" cy="8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iśḻiḑe"/>
            <p:cNvSpPr/>
            <p:nvPr userDrawn="1"/>
          </p:nvSpPr>
          <p:spPr bwMode="auto">
            <a:xfrm>
              <a:off x="9984717" y="5449762"/>
              <a:ext cx="216973" cy="0"/>
            </a:xfrm>
            <a:custGeom>
              <a:avLst/>
              <a:gdLst>
                <a:gd name="T0" fmla="*/ 104 w 104"/>
                <a:gd name="T1" fmla="*/ 87 w 104"/>
                <a:gd name="T2" fmla="*/ 0 w 104"/>
                <a:gd name="T3" fmla="*/ 104 w 10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4">
                  <a:moveTo>
                    <a:pt x="104" y="0"/>
                  </a:moveTo>
                  <a:lnTo>
                    <a:pt x="87" y="0"/>
                  </a:lnTo>
                  <a:lnTo>
                    <a:pt x="0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879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iŝḷîḍe"/>
            <p:cNvSpPr/>
            <p:nvPr userDrawn="1"/>
          </p:nvSpPr>
          <p:spPr bwMode="auto">
            <a:xfrm>
              <a:off x="9984717" y="5449762"/>
              <a:ext cx="216973" cy="0"/>
            </a:xfrm>
            <a:custGeom>
              <a:avLst/>
              <a:gdLst>
                <a:gd name="T0" fmla="*/ 104 w 104"/>
                <a:gd name="T1" fmla="*/ 87 w 104"/>
                <a:gd name="T2" fmla="*/ 0 w 104"/>
                <a:gd name="T3" fmla="*/ 104 w 10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4">
                  <a:moveTo>
                    <a:pt x="104" y="0"/>
                  </a:moveTo>
                  <a:lnTo>
                    <a:pt x="87" y="0"/>
                  </a:lnTo>
                  <a:lnTo>
                    <a:pt x="0" y="0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îṡľíḑè"/>
            <p:cNvSpPr/>
            <p:nvPr userDrawn="1"/>
          </p:nvSpPr>
          <p:spPr bwMode="auto">
            <a:xfrm>
              <a:off x="10166224" y="5449762"/>
              <a:ext cx="35467" cy="0"/>
            </a:xfrm>
            <a:custGeom>
              <a:avLst/>
              <a:gdLst>
                <a:gd name="T0" fmla="*/ 17 w 17"/>
                <a:gd name="T1" fmla="*/ 15 w 17"/>
                <a:gd name="T2" fmla="*/ 0 w 17"/>
                <a:gd name="T3" fmla="*/ 17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7">
                  <a:moveTo>
                    <a:pt x="17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57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íṩľîḋe"/>
            <p:cNvSpPr/>
            <p:nvPr userDrawn="1"/>
          </p:nvSpPr>
          <p:spPr bwMode="auto">
            <a:xfrm>
              <a:off x="10166224" y="5449762"/>
              <a:ext cx="35467" cy="0"/>
            </a:xfrm>
            <a:custGeom>
              <a:avLst/>
              <a:gdLst>
                <a:gd name="T0" fmla="*/ 17 w 17"/>
                <a:gd name="T1" fmla="*/ 15 w 17"/>
                <a:gd name="T2" fmla="*/ 0 w 17"/>
                <a:gd name="T3" fmla="*/ 17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7">
                  <a:moveTo>
                    <a:pt x="17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îŝlidè"/>
            <p:cNvSpPr/>
            <p:nvPr userDrawn="1"/>
          </p:nvSpPr>
          <p:spPr bwMode="auto">
            <a:xfrm>
              <a:off x="10197517" y="5449762"/>
              <a:ext cx="346322" cy="0"/>
            </a:xfrm>
            <a:custGeom>
              <a:avLst/>
              <a:gdLst>
                <a:gd name="T0" fmla="*/ 166 w 166"/>
                <a:gd name="T1" fmla="*/ 0 w 166"/>
                <a:gd name="T2" fmla="*/ 2 w 166"/>
                <a:gd name="T3" fmla="*/ 166 w 16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6">
                  <a:moveTo>
                    <a:pt x="166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484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iṧľîḑe"/>
            <p:cNvSpPr/>
            <p:nvPr userDrawn="1"/>
          </p:nvSpPr>
          <p:spPr bwMode="auto">
            <a:xfrm>
              <a:off x="10197517" y="5449762"/>
              <a:ext cx="346322" cy="0"/>
            </a:xfrm>
            <a:custGeom>
              <a:avLst/>
              <a:gdLst>
                <a:gd name="T0" fmla="*/ 166 w 166"/>
                <a:gd name="T1" fmla="*/ 0 w 166"/>
                <a:gd name="T2" fmla="*/ 2 w 166"/>
                <a:gd name="T3" fmla="*/ 166 w 16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6">
                  <a:moveTo>
                    <a:pt x="166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1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ïšḻíďè"/>
            <p:cNvSpPr/>
            <p:nvPr userDrawn="1"/>
          </p:nvSpPr>
          <p:spPr bwMode="auto">
            <a:xfrm>
              <a:off x="7262124" y="5666735"/>
              <a:ext cx="1145368" cy="1182921"/>
            </a:xfrm>
            <a:custGeom>
              <a:avLst/>
              <a:gdLst>
                <a:gd name="T0" fmla="*/ 0 w 549"/>
                <a:gd name="T1" fmla="*/ 567 h 567"/>
                <a:gd name="T2" fmla="*/ 549 w 549"/>
                <a:gd name="T3" fmla="*/ 567 h 567"/>
                <a:gd name="T4" fmla="*/ 549 w 549"/>
                <a:gd name="T5" fmla="*/ 56 h 567"/>
                <a:gd name="T6" fmla="*/ 389 w 549"/>
                <a:gd name="T7" fmla="*/ 56 h 567"/>
                <a:gd name="T8" fmla="*/ 389 w 549"/>
                <a:gd name="T9" fmla="*/ 176 h 567"/>
                <a:gd name="T10" fmla="*/ 197 w 549"/>
                <a:gd name="T11" fmla="*/ 176 h 567"/>
                <a:gd name="T12" fmla="*/ 197 w 549"/>
                <a:gd name="T13" fmla="*/ 0 h 567"/>
                <a:gd name="T14" fmla="*/ 100 w 549"/>
                <a:gd name="T15" fmla="*/ 52 h 567"/>
                <a:gd name="T16" fmla="*/ 100 w 549"/>
                <a:gd name="T17" fmla="*/ 128 h 567"/>
                <a:gd name="T18" fmla="*/ 0 w 549"/>
                <a:gd name="T19" fmla="*/ 185 h 567"/>
                <a:gd name="T20" fmla="*/ 0 w 549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567">
                  <a:moveTo>
                    <a:pt x="0" y="567"/>
                  </a:moveTo>
                  <a:lnTo>
                    <a:pt x="549" y="567"/>
                  </a:lnTo>
                  <a:lnTo>
                    <a:pt x="549" y="56"/>
                  </a:lnTo>
                  <a:lnTo>
                    <a:pt x="389" y="56"/>
                  </a:lnTo>
                  <a:lnTo>
                    <a:pt x="389" y="176"/>
                  </a:lnTo>
                  <a:lnTo>
                    <a:pt x="197" y="176"/>
                  </a:lnTo>
                  <a:lnTo>
                    <a:pt x="197" y="0"/>
                  </a:lnTo>
                  <a:lnTo>
                    <a:pt x="100" y="52"/>
                  </a:lnTo>
                  <a:lnTo>
                    <a:pt x="100" y="128"/>
                  </a:lnTo>
                  <a:lnTo>
                    <a:pt x="0" y="185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iṩľíḍé"/>
            <p:cNvSpPr/>
            <p:nvPr userDrawn="1"/>
          </p:nvSpPr>
          <p:spPr bwMode="auto">
            <a:xfrm>
              <a:off x="7262124" y="5666735"/>
              <a:ext cx="1145368" cy="1182921"/>
            </a:xfrm>
            <a:custGeom>
              <a:avLst/>
              <a:gdLst>
                <a:gd name="T0" fmla="*/ 0 w 549"/>
                <a:gd name="T1" fmla="*/ 567 h 567"/>
                <a:gd name="T2" fmla="*/ 549 w 549"/>
                <a:gd name="T3" fmla="*/ 567 h 567"/>
                <a:gd name="T4" fmla="*/ 549 w 549"/>
                <a:gd name="T5" fmla="*/ 56 h 567"/>
                <a:gd name="T6" fmla="*/ 389 w 549"/>
                <a:gd name="T7" fmla="*/ 56 h 567"/>
                <a:gd name="T8" fmla="*/ 389 w 549"/>
                <a:gd name="T9" fmla="*/ 176 h 567"/>
                <a:gd name="T10" fmla="*/ 197 w 549"/>
                <a:gd name="T11" fmla="*/ 176 h 567"/>
                <a:gd name="T12" fmla="*/ 197 w 549"/>
                <a:gd name="T13" fmla="*/ 0 h 567"/>
                <a:gd name="T14" fmla="*/ 100 w 549"/>
                <a:gd name="T15" fmla="*/ 52 h 567"/>
                <a:gd name="T16" fmla="*/ 100 w 549"/>
                <a:gd name="T17" fmla="*/ 128 h 567"/>
                <a:gd name="T18" fmla="*/ 0 w 549"/>
                <a:gd name="T19" fmla="*/ 185 h 567"/>
                <a:gd name="T20" fmla="*/ 0 w 549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567">
                  <a:moveTo>
                    <a:pt x="0" y="567"/>
                  </a:moveTo>
                  <a:lnTo>
                    <a:pt x="549" y="567"/>
                  </a:lnTo>
                  <a:lnTo>
                    <a:pt x="549" y="56"/>
                  </a:lnTo>
                  <a:lnTo>
                    <a:pt x="389" y="56"/>
                  </a:lnTo>
                  <a:lnTo>
                    <a:pt x="389" y="176"/>
                  </a:lnTo>
                  <a:lnTo>
                    <a:pt x="197" y="176"/>
                  </a:lnTo>
                  <a:lnTo>
                    <a:pt x="197" y="0"/>
                  </a:lnTo>
                  <a:lnTo>
                    <a:pt x="100" y="52"/>
                  </a:lnTo>
                  <a:lnTo>
                    <a:pt x="100" y="128"/>
                  </a:lnTo>
                  <a:lnTo>
                    <a:pt x="0" y="185"/>
                  </a:lnTo>
                  <a:lnTo>
                    <a:pt x="0" y="5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iš1iḍè"/>
            <p:cNvSpPr/>
            <p:nvPr userDrawn="1"/>
          </p:nvSpPr>
          <p:spPr bwMode="auto">
            <a:xfrm>
              <a:off x="7487442" y="5666735"/>
              <a:ext cx="1157885" cy="1182921"/>
            </a:xfrm>
            <a:custGeom>
              <a:avLst/>
              <a:gdLst>
                <a:gd name="T0" fmla="*/ 0 w 555"/>
                <a:gd name="T1" fmla="*/ 567 h 567"/>
                <a:gd name="T2" fmla="*/ 555 w 555"/>
                <a:gd name="T3" fmla="*/ 567 h 567"/>
                <a:gd name="T4" fmla="*/ 555 w 555"/>
                <a:gd name="T5" fmla="*/ 56 h 567"/>
                <a:gd name="T6" fmla="*/ 395 w 555"/>
                <a:gd name="T7" fmla="*/ 56 h 567"/>
                <a:gd name="T8" fmla="*/ 395 w 555"/>
                <a:gd name="T9" fmla="*/ 176 h 567"/>
                <a:gd name="T10" fmla="*/ 204 w 555"/>
                <a:gd name="T11" fmla="*/ 176 h 567"/>
                <a:gd name="T12" fmla="*/ 204 w 555"/>
                <a:gd name="T13" fmla="*/ 0 h 567"/>
                <a:gd name="T14" fmla="*/ 106 w 555"/>
                <a:gd name="T15" fmla="*/ 52 h 567"/>
                <a:gd name="T16" fmla="*/ 106 w 555"/>
                <a:gd name="T17" fmla="*/ 128 h 567"/>
                <a:gd name="T18" fmla="*/ 0 w 555"/>
                <a:gd name="T19" fmla="*/ 185 h 567"/>
                <a:gd name="T20" fmla="*/ 0 w 555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567">
                  <a:moveTo>
                    <a:pt x="0" y="567"/>
                  </a:moveTo>
                  <a:lnTo>
                    <a:pt x="555" y="567"/>
                  </a:lnTo>
                  <a:lnTo>
                    <a:pt x="555" y="56"/>
                  </a:lnTo>
                  <a:lnTo>
                    <a:pt x="395" y="56"/>
                  </a:lnTo>
                  <a:lnTo>
                    <a:pt x="395" y="176"/>
                  </a:lnTo>
                  <a:lnTo>
                    <a:pt x="204" y="176"/>
                  </a:lnTo>
                  <a:lnTo>
                    <a:pt x="204" y="0"/>
                  </a:lnTo>
                  <a:lnTo>
                    <a:pt x="106" y="52"/>
                  </a:lnTo>
                  <a:lnTo>
                    <a:pt x="106" y="128"/>
                  </a:lnTo>
                  <a:lnTo>
                    <a:pt x="0" y="185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ïṥḻîḑê"/>
            <p:cNvSpPr/>
            <p:nvPr userDrawn="1"/>
          </p:nvSpPr>
          <p:spPr bwMode="auto">
            <a:xfrm>
              <a:off x="7487442" y="5666735"/>
              <a:ext cx="1157885" cy="1182921"/>
            </a:xfrm>
            <a:custGeom>
              <a:avLst/>
              <a:gdLst>
                <a:gd name="T0" fmla="*/ 0 w 555"/>
                <a:gd name="T1" fmla="*/ 567 h 567"/>
                <a:gd name="T2" fmla="*/ 555 w 555"/>
                <a:gd name="T3" fmla="*/ 567 h 567"/>
                <a:gd name="T4" fmla="*/ 555 w 555"/>
                <a:gd name="T5" fmla="*/ 56 h 567"/>
                <a:gd name="T6" fmla="*/ 395 w 555"/>
                <a:gd name="T7" fmla="*/ 56 h 567"/>
                <a:gd name="T8" fmla="*/ 395 w 555"/>
                <a:gd name="T9" fmla="*/ 176 h 567"/>
                <a:gd name="T10" fmla="*/ 204 w 555"/>
                <a:gd name="T11" fmla="*/ 176 h 567"/>
                <a:gd name="T12" fmla="*/ 204 w 555"/>
                <a:gd name="T13" fmla="*/ 0 h 567"/>
                <a:gd name="T14" fmla="*/ 106 w 555"/>
                <a:gd name="T15" fmla="*/ 52 h 567"/>
                <a:gd name="T16" fmla="*/ 106 w 555"/>
                <a:gd name="T17" fmla="*/ 128 h 567"/>
                <a:gd name="T18" fmla="*/ 0 w 555"/>
                <a:gd name="T19" fmla="*/ 185 h 567"/>
                <a:gd name="T20" fmla="*/ 0 w 555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567">
                  <a:moveTo>
                    <a:pt x="0" y="567"/>
                  </a:moveTo>
                  <a:lnTo>
                    <a:pt x="555" y="567"/>
                  </a:lnTo>
                  <a:lnTo>
                    <a:pt x="555" y="56"/>
                  </a:lnTo>
                  <a:lnTo>
                    <a:pt x="395" y="56"/>
                  </a:lnTo>
                  <a:lnTo>
                    <a:pt x="395" y="176"/>
                  </a:lnTo>
                  <a:lnTo>
                    <a:pt x="204" y="176"/>
                  </a:lnTo>
                  <a:lnTo>
                    <a:pt x="204" y="0"/>
                  </a:lnTo>
                  <a:lnTo>
                    <a:pt x="106" y="52"/>
                  </a:lnTo>
                  <a:lnTo>
                    <a:pt x="106" y="128"/>
                  </a:lnTo>
                  <a:lnTo>
                    <a:pt x="0" y="185"/>
                  </a:lnTo>
                  <a:lnTo>
                    <a:pt x="0" y="5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ïšļíḍé"/>
            <p:cNvSpPr/>
            <p:nvPr userDrawn="1"/>
          </p:nvSpPr>
          <p:spPr bwMode="auto">
            <a:xfrm>
              <a:off x="7470752" y="5666735"/>
              <a:ext cx="442291" cy="108487"/>
            </a:xfrm>
            <a:custGeom>
              <a:avLst/>
              <a:gdLst>
                <a:gd name="T0" fmla="*/ 212 w 212"/>
                <a:gd name="T1" fmla="*/ 0 h 52"/>
                <a:gd name="T2" fmla="*/ 97 w 212"/>
                <a:gd name="T3" fmla="*/ 0 h 52"/>
                <a:gd name="T4" fmla="*/ 0 w 212"/>
                <a:gd name="T5" fmla="*/ 52 h 52"/>
                <a:gd name="T6" fmla="*/ 114 w 212"/>
                <a:gd name="T7" fmla="*/ 52 h 52"/>
                <a:gd name="T8" fmla="*/ 212 w 212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52">
                  <a:moveTo>
                    <a:pt x="212" y="0"/>
                  </a:moveTo>
                  <a:lnTo>
                    <a:pt x="97" y="0"/>
                  </a:lnTo>
                  <a:lnTo>
                    <a:pt x="0" y="52"/>
                  </a:lnTo>
                  <a:lnTo>
                    <a:pt x="114" y="5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îSḻíḑé"/>
            <p:cNvSpPr>
              <a:spLocks noChangeArrowheads="1"/>
            </p:cNvSpPr>
            <p:nvPr userDrawn="1"/>
          </p:nvSpPr>
          <p:spPr bwMode="auto">
            <a:xfrm>
              <a:off x="7470752" y="5775222"/>
              <a:ext cx="237836" cy="158557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íšļiḍê"/>
            <p:cNvSpPr/>
            <p:nvPr userDrawn="1"/>
          </p:nvSpPr>
          <p:spPr bwMode="auto">
            <a:xfrm>
              <a:off x="7262124" y="5933779"/>
              <a:ext cx="446464" cy="118919"/>
            </a:xfrm>
            <a:custGeom>
              <a:avLst/>
              <a:gdLst>
                <a:gd name="T0" fmla="*/ 100 w 214"/>
                <a:gd name="T1" fmla="*/ 0 h 57"/>
                <a:gd name="T2" fmla="*/ 214 w 214"/>
                <a:gd name="T3" fmla="*/ 0 h 57"/>
                <a:gd name="T4" fmla="*/ 108 w 214"/>
                <a:gd name="T5" fmla="*/ 57 h 57"/>
                <a:gd name="T6" fmla="*/ 0 w 214"/>
                <a:gd name="T7" fmla="*/ 57 h 57"/>
                <a:gd name="T8" fmla="*/ 100 w 21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57">
                  <a:moveTo>
                    <a:pt x="100" y="0"/>
                  </a:moveTo>
                  <a:lnTo>
                    <a:pt x="214" y="0"/>
                  </a:lnTo>
                  <a:lnTo>
                    <a:pt x="108" y="57"/>
                  </a:lnTo>
                  <a:lnTo>
                    <a:pt x="0" y="57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ï$lîḋè"/>
            <p:cNvSpPr>
              <a:spLocks noChangeArrowheads="1"/>
            </p:cNvSpPr>
            <p:nvPr userDrawn="1"/>
          </p:nvSpPr>
          <p:spPr bwMode="auto">
            <a:xfrm>
              <a:off x="7262124" y="6052696"/>
              <a:ext cx="225318" cy="796959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ísľiďe"/>
            <p:cNvSpPr>
              <a:spLocks noChangeArrowheads="1"/>
            </p:cNvSpPr>
            <p:nvPr userDrawn="1"/>
          </p:nvSpPr>
          <p:spPr bwMode="auto">
            <a:xfrm>
              <a:off x="7262124" y="6052696"/>
              <a:ext cx="225318" cy="796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isľiḑe"/>
            <p:cNvSpPr/>
            <p:nvPr userDrawn="1"/>
          </p:nvSpPr>
          <p:spPr bwMode="auto">
            <a:xfrm>
              <a:off x="7391473" y="5860759"/>
              <a:ext cx="27122" cy="988896"/>
            </a:xfrm>
            <a:custGeom>
              <a:avLst/>
              <a:gdLst>
                <a:gd name="T0" fmla="*/ 6 w 6"/>
                <a:gd name="T1" fmla="*/ 228 h 228"/>
                <a:gd name="T2" fmla="*/ 0 w 6"/>
                <a:gd name="T3" fmla="*/ 228 h 228"/>
                <a:gd name="T4" fmla="*/ 1 w 6"/>
                <a:gd name="T5" fmla="*/ 3 h 228"/>
                <a:gd name="T6" fmla="*/ 3 w 6"/>
                <a:gd name="T7" fmla="*/ 0 h 228"/>
                <a:gd name="T8" fmla="*/ 5 w 6"/>
                <a:gd name="T9" fmla="*/ 3 h 228"/>
                <a:gd name="T10" fmla="*/ 6 w 6"/>
                <a:gd name="T1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28">
                  <a:moveTo>
                    <a:pt x="6" y="228"/>
                  </a:moveTo>
                  <a:cubicBezTo>
                    <a:pt x="0" y="228"/>
                    <a:pt x="0" y="228"/>
                    <a:pt x="0" y="22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5" y="0"/>
                    <a:pt x="5" y="1"/>
                    <a:pt x="5" y="3"/>
                  </a:cubicBezTo>
                  <a:cubicBezTo>
                    <a:pt x="6" y="228"/>
                    <a:pt x="6" y="228"/>
                    <a:pt x="6" y="228"/>
                  </a:cubicBezTo>
                </a:path>
              </a:pathLst>
            </a:cu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îṧ1ïḓè"/>
            <p:cNvSpPr/>
            <p:nvPr userDrawn="1"/>
          </p:nvSpPr>
          <p:spPr bwMode="auto">
            <a:xfrm>
              <a:off x="7297590" y="5887881"/>
              <a:ext cx="77193" cy="52158"/>
            </a:xfrm>
            <a:custGeom>
              <a:avLst/>
              <a:gdLst>
                <a:gd name="T0" fmla="*/ 15 w 18"/>
                <a:gd name="T1" fmla="*/ 12 h 12"/>
                <a:gd name="T2" fmla="*/ 3 w 18"/>
                <a:gd name="T3" fmla="*/ 12 h 12"/>
                <a:gd name="T4" fmla="*/ 0 w 18"/>
                <a:gd name="T5" fmla="*/ 9 h 12"/>
                <a:gd name="T6" fmla="*/ 0 w 18"/>
                <a:gd name="T7" fmla="*/ 5 h 12"/>
                <a:gd name="T8" fmla="*/ 5 w 18"/>
                <a:gd name="T9" fmla="*/ 0 h 12"/>
                <a:gd name="T10" fmla="*/ 13 w 18"/>
                <a:gd name="T11" fmla="*/ 0 h 12"/>
                <a:gd name="T12" fmla="*/ 18 w 18"/>
                <a:gd name="T13" fmla="*/ 5 h 12"/>
                <a:gd name="T14" fmla="*/ 18 w 18"/>
                <a:gd name="T15" fmla="*/ 9 h 12"/>
                <a:gd name="T16" fmla="*/ 15 w 1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5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0" y="10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3"/>
                    <a:pt x="18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2"/>
                    <a:pt x="15" y="12"/>
                  </a:cubicBezTo>
                  <a:close/>
                </a:path>
              </a:pathLst>
            </a:cu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îŝlíḑé"/>
            <p:cNvSpPr/>
            <p:nvPr userDrawn="1"/>
          </p:nvSpPr>
          <p:spPr bwMode="auto">
            <a:xfrm>
              <a:off x="7362265" y="5900399"/>
              <a:ext cx="43813" cy="12518"/>
            </a:xfrm>
            <a:custGeom>
              <a:avLst/>
              <a:gdLst>
                <a:gd name="T0" fmla="*/ 9 w 10"/>
                <a:gd name="T1" fmla="*/ 3 h 3"/>
                <a:gd name="T2" fmla="*/ 1 w 10"/>
                <a:gd name="T3" fmla="*/ 3 h 3"/>
                <a:gd name="T4" fmla="*/ 0 w 10"/>
                <a:gd name="T5" fmla="*/ 2 h 3"/>
                <a:gd name="T6" fmla="*/ 0 w 10"/>
                <a:gd name="T7" fmla="*/ 1 h 3"/>
                <a:gd name="T8" fmla="*/ 1 w 10"/>
                <a:gd name="T9" fmla="*/ 0 h 3"/>
                <a:gd name="T10" fmla="*/ 9 w 10"/>
                <a:gd name="T11" fmla="*/ 0 h 3"/>
                <a:gd name="T12" fmla="*/ 10 w 10"/>
                <a:gd name="T13" fmla="*/ 1 h 3"/>
                <a:gd name="T14" fmla="*/ 10 w 10"/>
                <a:gd name="T15" fmla="*/ 2 h 3"/>
                <a:gd name="T16" fmla="*/ 9 w 10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">
                  <a:moveTo>
                    <a:pt x="9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lose/>
                </a:path>
              </a:pathLst>
            </a:cu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ïṧ1iďè"/>
            <p:cNvSpPr/>
            <p:nvPr userDrawn="1"/>
          </p:nvSpPr>
          <p:spPr bwMode="auto">
            <a:xfrm>
              <a:off x="7383128" y="6830879"/>
              <a:ext cx="43813" cy="18777"/>
            </a:xfrm>
            <a:custGeom>
              <a:avLst/>
              <a:gdLst>
                <a:gd name="T0" fmla="*/ 8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0 w 10"/>
                <a:gd name="T7" fmla="*/ 1 h 4"/>
                <a:gd name="T8" fmla="*/ 1 w 10"/>
                <a:gd name="T9" fmla="*/ 0 h 4"/>
                <a:gd name="T10" fmla="*/ 8 w 10"/>
                <a:gd name="T11" fmla="*/ 0 h 4"/>
                <a:gd name="T12" fmla="*/ 10 w 10"/>
                <a:gd name="T13" fmla="*/ 1 h 4"/>
                <a:gd name="T14" fmla="*/ 10 w 10"/>
                <a:gd name="T15" fmla="*/ 2 h 4"/>
                <a:gd name="T16" fmla="*/ 8 w 1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îsḷíďe"/>
            <p:cNvSpPr>
              <a:spLocks noChangeArrowheads="1"/>
            </p:cNvSpPr>
            <p:nvPr userDrawn="1"/>
          </p:nvSpPr>
          <p:spPr bwMode="auto">
            <a:xfrm>
              <a:off x="10946492" y="3972677"/>
              <a:ext cx="404738" cy="277476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iṥ1ïḋé"/>
            <p:cNvSpPr>
              <a:spLocks noChangeArrowheads="1"/>
            </p:cNvSpPr>
            <p:nvPr userDrawn="1"/>
          </p:nvSpPr>
          <p:spPr bwMode="auto">
            <a:xfrm>
              <a:off x="11347058" y="3972677"/>
              <a:ext cx="177334" cy="277476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íṡľíḍé"/>
            <p:cNvSpPr>
              <a:spLocks noChangeArrowheads="1"/>
            </p:cNvSpPr>
            <p:nvPr userDrawn="1"/>
          </p:nvSpPr>
          <p:spPr bwMode="auto">
            <a:xfrm>
              <a:off x="10946492" y="3945554"/>
              <a:ext cx="404738" cy="3964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îšľîdè"/>
            <p:cNvSpPr>
              <a:spLocks noChangeArrowheads="1"/>
            </p:cNvSpPr>
            <p:nvPr userDrawn="1"/>
          </p:nvSpPr>
          <p:spPr bwMode="auto">
            <a:xfrm>
              <a:off x="11347058" y="3945554"/>
              <a:ext cx="177334" cy="39640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isļïḍe"/>
            <p:cNvSpPr>
              <a:spLocks noChangeArrowheads="1"/>
            </p:cNvSpPr>
            <p:nvPr userDrawn="1"/>
          </p:nvSpPr>
          <p:spPr bwMode="auto">
            <a:xfrm>
              <a:off x="11029943" y="4014402"/>
              <a:ext cx="5215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ïş1iḍè"/>
            <p:cNvSpPr>
              <a:spLocks noChangeArrowheads="1"/>
            </p:cNvSpPr>
            <p:nvPr userDrawn="1"/>
          </p:nvSpPr>
          <p:spPr bwMode="auto">
            <a:xfrm>
              <a:off x="11029943" y="4014402"/>
              <a:ext cx="16690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íśḻïḓe"/>
            <p:cNvSpPr>
              <a:spLocks noChangeArrowheads="1"/>
            </p:cNvSpPr>
            <p:nvPr userDrawn="1"/>
          </p:nvSpPr>
          <p:spPr bwMode="auto">
            <a:xfrm>
              <a:off x="11115480" y="4014402"/>
              <a:ext cx="5215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íṧļîdè"/>
            <p:cNvSpPr>
              <a:spLocks noChangeArrowheads="1"/>
            </p:cNvSpPr>
            <p:nvPr userDrawn="1"/>
          </p:nvSpPr>
          <p:spPr bwMode="auto">
            <a:xfrm>
              <a:off x="11203104" y="4014402"/>
              <a:ext cx="5215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iślîḍe"/>
            <p:cNvSpPr>
              <a:spLocks noChangeArrowheads="1"/>
            </p:cNvSpPr>
            <p:nvPr userDrawn="1"/>
          </p:nvSpPr>
          <p:spPr bwMode="auto">
            <a:xfrm>
              <a:off x="11115480" y="4014402"/>
              <a:ext cx="14605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ïş1iḋê"/>
            <p:cNvSpPr>
              <a:spLocks noChangeArrowheads="1"/>
            </p:cNvSpPr>
            <p:nvPr userDrawn="1"/>
          </p:nvSpPr>
          <p:spPr bwMode="auto">
            <a:xfrm>
              <a:off x="11203104" y="4014402"/>
              <a:ext cx="1251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îṩ1iďe"/>
            <p:cNvSpPr>
              <a:spLocks noChangeArrowheads="1"/>
            </p:cNvSpPr>
            <p:nvPr userDrawn="1"/>
          </p:nvSpPr>
          <p:spPr bwMode="auto">
            <a:xfrm>
              <a:off x="10627291" y="4513022"/>
              <a:ext cx="909618" cy="2336633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í$1ïde"/>
            <p:cNvSpPr>
              <a:spLocks noChangeArrowheads="1"/>
            </p:cNvSpPr>
            <p:nvPr userDrawn="1"/>
          </p:nvSpPr>
          <p:spPr bwMode="auto">
            <a:xfrm>
              <a:off x="10627291" y="4513022"/>
              <a:ext cx="909618" cy="2336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îṧ1íḍe"/>
            <p:cNvSpPr>
              <a:spLocks noChangeArrowheads="1"/>
            </p:cNvSpPr>
            <p:nvPr userDrawn="1"/>
          </p:nvSpPr>
          <p:spPr bwMode="auto">
            <a:xfrm>
              <a:off x="11536908" y="4513022"/>
              <a:ext cx="363013" cy="233663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ïṡ1iḑe"/>
            <p:cNvSpPr>
              <a:spLocks noChangeArrowheads="1"/>
            </p:cNvSpPr>
            <p:nvPr userDrawn="1"/>
          </p:nvSpPr>
          <p:spPr bwMode="auto">
            <a:xfrm>
              <a:off x="10913112" y="4686184"/>
              <a:ext cx="7302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ïṡļïḋè"/>
            <p:cNvSpPr>
              <a:spLocks noChangeArrowheads="1"/>
            </p:cNvSpPr>
            <p:nvPr userDrawn="1"/>
          </p:nvSpPr>
          <p:spPr bwMode="auto">
            <a:xfrm>
              <a:off x="10913112" y="4686184"/>
              <a:ext cx="20863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ís1iḋè"/>
            <p:cNvSpPr>
              <a:spLocks noChangeArrowheads="1"/>
            </p:cNvSpPr>
            <p:nvPr userDrawn="1"/>
          </p:nvSpPr>
          <p:spPr bwMode="auto">
            <a:xfrm>
              <a:off x="11034116" y="4686184"/>
              <a:ext cx="7302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iśḻíḋê"/>
            <p:cNvSpPr>
              <a:spLocks noChangeArrowheads="1"/>
            </p:cNvSpPr>
            <p:nvPr userDrawn="1"/>
          </p:nvSpPr>
          <p:spPr bwMode="auto">
            <a:xfrm>
              <a:off x="11159293" y="4686184"/>
              <a:ext cx="7302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íś1iďé"/>
            <p:cNvSpPr>
              <a:spLocks noChangeArrowheads="1"/>
            </p:cNvSpPr>
            <p:nvPr userDrawn="1"/>
          </p:nvSpPr>
          <p:spPr bwMode="auto">
            <a:xfrm>
              <a:off x="11034116" y="4686184"/>
              <a:ext cx="20863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iṥļïḍê"/>
            <p:cNvSpPr>
              <a:spLocks noChangeArrowheads="1"/>
            </p:cNvSpPr>
            <p:nvPr userDrawn="1"/>
          </p:nvSpPr>
          <p:spPr bwMode="auto">
            <a:xfrm>
              <a:off x="11159293" y="4686184"/>
              <a:ext cx="2295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îṥḻiḋè"/>
            <p:cNvSpPr>
              <a:spLocks noChangeArrowheads="1"/>
            </p:cNvSpPr>
            <p:nvPr userDrawn="1"/>
          </p:nvSpPr>
          <p:spPr bwMode="auto">
            <a:xfrm>
              <a:off x="10821315" y="4231375"/>
              <a:ext cx="582072" cy="28164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îṩḻîḑê"/>
            <p:cNvSpPr>
              <a:spLocks noChangeArrowheads="1"/>
            </p:cNvSpPr>
            <p:nvPr userDrawn="1"/>
          </p:nvSpPr>
          <p:spPr bwMode="auto">
            <a:xfrm>
              <a:off x="11397128" y="4231375"/>
              <a:ext cx="248268" cy="28164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iṩļïḋe"/>
            <p:cNvSpPr>
              <a:spLocks noChangeArrowheads="1"/>
            </p:cNvSpPr>
            <p:nvPr userDrawn="1"/>
          </p:nvSpPr>
          <p:spPr bwMode="auto">
            <a:xfrm>
              <a:off x="10712829" y="4686184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íṩ1iďè"/>
            <p:cNvSpPr>
              <a:spLocks noChangeArrowheads="1"/>
            </p:cNvSpPr>
            <p:nvPr userDrawn="1"/>
          </p:nvSpPr>
          <p:spPr bwMode="auto">
            <a:xfrm>
              <a:off x="10712829" y="4686184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ïṥļiďé"/>
            <p:cNvSpPr>
              <a:spLocks noChangeArrowheads="1"/>
            </p:cNvSpPr>
            <p:nvPr userDrawn="1"/>
          </p:nvSpPr>
          <p:spPr bwMode="auto">
            <a:xfrm>
              <a:off x="10712829" y="4907330"/>
              <a:ext cx="143954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ïṡḷiḍé"/>
            <p:cNvSpPr>
              <a:spLocks noChangeArrowheads="1"/>
            </p:cNvSpPr>
            <p:nvPr userDrawn="1"/>
          </p:nvSpPr>
          <p:spPr bwMode="auto">
            <a:xfrm>
              <a:off x="10712829" y="4907330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íş1íḓê"/>
            <p:cNvSpPr>
              <a:spLocks noChangeArrowheads="1"/>
            </p:cNvSpPr>
            <p:nvPr userDrawn="1"/>
          </p:nvSpPr>
          <p:spPr bwMode="auto">
            <a:xfrm>
              <a:off x="10712829" y="5128475"/>
              <a:ext cx="143954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ïṣļidè"/>
            <p:cNvSpPr>
              <a:spLocks noChangeArrowheads="1"/>
            </p:cNvSpPr>
            <p:nvPr userDrawn="1"/>
          </p:nvSpPr>
          <p:spPr bwMode="auto">
            <a:xfrm>
              <a:off x="10712829" y="5128475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ïslíḑê"/>
            <p:cNvSpPr>
              <a:spLocks noChangeArrowheads="1"/>
            </p:cNvSpPr>
            <p:nvPr userDrawn="1"/>
          </p:nvSpPr>
          <p:spPr bwMode="auto">
            <a:xfrm>
              <a:off x="11315763" y="4686184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ïṣļîḋé"/>
            <p:cNvSpPr>
              <a:spLocks noChangeArrowheads="1"/>
            </p:cNvSpPr>
            <p:nvPr userDrawn="1"/>
          </p:nvSpPr>
          <p:spPr bwMode="auto">
            <a:xfrm>
              <a:off x="11315763" y="4686184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ïṣļiḓè"/>
            <p:cNvSpPr>
              <a:spLocks noChangeArrowheads="1"/>
            </p:cNvSpPr>
            <p:nvPr userDrawn="1"/>
          </p:nvSpPr>
          <p:spPr bwMode="auto">
            <a:xfrm>
              <a:off x="11315763" y="4907330"/>
              <a:ext cx="143954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iS1ïḍè"/>
            <p:cNvSpPr>
              <a:spLocks noChangeArrowheads="1"/>
            </p:cNvSpPr>
            <p:nvPr userDrawn="1"/>
          </p:nvSpPr>
          <p:spPr bwMode="auto">
            <a:xfrm>
              <a:off x="11315763" y="4907330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išḷidè"/>
            <p:cNvSpPr>
              <a:spLocks noChangeArrowheads="1"/>
            </p:cNvSpPr>
            <p:nvPr userDrawn="1"/>
          </p:nvSpPr>
          <p:spPr bwMode="auto">
            <a:xfrm>
              <a:off x="11311590" y="5128475"/>
              <a:ext cx="141867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îŝľidê"/>
            <p:cNvSpPr>
              <a:spLocks noChangeArrowheads="1"/>
            </p:cNvSpPr>
            <p:nvPr userDrawn="1"/>
          </p:nvSpPr>
          <p:spPr bwMode="auto">
            <a:xfrm>
              <a:off x="11311590" y="5128475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íṡḷïdê"/>
            <p:cNvSpPr>
              <a:spLocks noChangeArrowheads="1"/>
            </p:cNvSpPr>
            <p:nvPr userDrawn="1"/>
          </p:nvSpPr>
          <p:spPr bwMode="auto">
            <a:xfrm>
              <a:off x="10712829" y="5366311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iṧḷíḍe"/>
            <p:cNvSpPr>
              <a:spLocks noChangeArrowheads="1"/>
            </p:cNvSpPr>
            <p:nvPr userDrawn="1"/>
          </p:nvSpPr>
          <p:spPr bwMode="auto">
            <a:xfrm>
              <a:off x="10712829" y="5366311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íṧḷíďe"/>
            <p:cNvSpPr>
              <a:spLocks noChangeArrowheads="1"/>
            </p:cNvSpPr>
            <p:nvPr userDrawn="1"/>
          </p:nvSpPr>
          <p:spPr bwMode="auto">
            <a:xfrm>
              <a:off x="10712829" y="5587457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íşļïḍé"/>
            <p:cNvSpPr>
              <a:spLocks noChangeArrowheads="1"/>
            </p:cNvSpPr>
            <p:nvPr userDrawn="1"/>
          </p:nvSpPr>
          <p:spPr bwMode="auto">
            <a:xfrm>
              <a:off x="10712829" y="5587457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iŝľíďè"/>
            <p:cNvSpPr>
              <a:spLocks noChangeArrowheads="1"/>
            </p:cNvSpPr>
            <p:nvPr userDrawn="1"/>
          </p:nvSpPr>
          <p:spPr bwMode="auto">
            <a:xfrm>
              <a:off x="10712829" y="5812775"/>
              <a:ext cx="143954" cy="177334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íşļîḓè"/>
            <p:cNvSpPr>
              <a:spLocks noChangeArrowheads="1"/>
            </p:cNvSpPr>
            <p:nvPr userDrawn="1"/>
          </p:nvSpPr>
          <p:spPr bwMode="auto">
            <a:xfrm>
              <a:off x="10712829" y="5812775"/>
              <a:ext cx="39640" cy="17733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íśḻiďé"/>
            <p:cNvSpPr>
              <a:spLocks noChangeArrowheads="1"/>
            </p:cNvSpPr>
            <p:nvPr userDrawn="1"/>
          </p:nvSpPr>
          <p:spPr bwMode="auto">
            <a:xfrm>
              <a:off x="11315763" y="5366311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îṣľíďè"/>
            <p:cNvSpPr>
              <a:spLocks noChangeArrowheads="1"/>
            </p:cNvSpPr>
            <p:nvPr userDrawn="1"/>
          </p:nvSpPr>
          <p:spPr bwMode="auto">
            <a:xfrm>
              <a:off x="11315763" y="5366311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íśḷíḑe"/>
            <p:cNvSpPr>
              <a:spLocks noChangeArrowheads="1"/>
            </p:cNvSpPr>
            <p:nvPr userDrawn="1"/>
          </p:nvSpPr>
          <p:spPr bwMode="auto">
            <a:xfrm>
              <a:off x="11315763" y="5587457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iṥḻiḓè"/>
            <p:cNvSpPr>
              <a:spLocks noChangeArrowheads="1"/>
            </p:cNvSpPr>
            <p:nvPr userDrawn="1"/>
          </p:nvSpPr>
          <p:spPr bwMode="auto">
            <a:xfrm>
              <a:off x="11315763" y="5587457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íŝḻídè"/>
            <p:cNvSpPr>
              <a:spLocks noChangeArrowheads="1"/>
            </p:cNvSpPr>
            <p:nvPr userDrawn="1"/>
          </p:nvSpPr>
          <p:spPr bwMode="auto">
            <a:xfrm>
              <a:off x="11311590" y="5812775"/>
              <a:ext cx="141867" cy="177334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îṥ1íďé"/>
            <p:cNvSpPr>
              <a:spLocks noChangeArrowheads="1"/>
            </p:cNvSpPr>
            <p:nvPr userDrawn="1"/>
          </p:nvSpPr>
          <p:spPr bwMode="auto">
            <a:xfrm>
              <a:off x="11311590" y="5812775"/>
              <a:ext cx="39640" cy="17733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iś1ïḍê"/>
            <p:cNvSpPr>
              <a:spLocks noChangeArrowheads="1"/>
            </p:cNvSpPr>
            <p:nvPr userDrawn="1"/>
          </p:nvSpPr>
          <p:spPr bwMode="auto">
            <a:xfrm>
              <a:off x="10712829" y="6046438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iŝḷiďé"/>
            <p:cNvSpPr>
              <a:spLocks noChangeArrowheads="1"/>
            </p:cNvSpPr>
            <p:nvPr userDrawn="1"/>
          </p:nvSpPr>
          <p:spPr bwMode="auto">
            <a:xfrm>
              <a:off x="10712829" y="6046438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îşľíḑe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143954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íṡļíḓe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143954" cy="179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ïśľïḓè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iSľidè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39640" cy="179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ï$liďe"/>
            <p:cNvSpPr>
              <a:spLocks noChangeArrowheads="1"/>
            </p:cNvSpPr>
            <p:nvPr userDrawn="1"/>
          </p:nvSpPr>
          <p:spPr bwMode="auto">
            <a:xfrm>
              <a:off x="10712829" y="6492902"/>
              <a:ext cx="143954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ï$ḷíḑe"/>
            <p:cNvSpPr>
              <a:spLocks noChangeArrowheads="1"/>
            </p:cNvSpPr>
            <p:nvPr userDrawn="1"/>
          </p:nvSpPr>
          <p:spPr bwMode="auto">
            <a:xfrm>
              <a:off x="10712829" y="6492902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iśḻiďé"/>
            <p:cNvSpPr>
              <a:spLocks noChangeArrowheads="1"/>
            </p:cNvSpPr>
            <p:nvPr userDrawn="1"/>
          </p:nvSpPr>
          <p:spPr bwMode="auto">
            <a:xfrm>
              <a:off x="11315763" y="6046438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iŝľïde"/>
            <p:cNvSpPr>
              <a:spLocks noChangeArrowheads="1"/>
            </p:cNvSpPr>
            <p:nvPr userDrawn="1"/>
          </p:nvSpPr>
          <p:spPr bwMode="auto">
            <a:xfrm>
              <a:off x="11315763" y="6046438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íśḻiďê"/>
            <p:cNvSpPr>
              <a:spLocks noChangeArrowheads="1"/>
            </p:cNvSpPr>
            <p:nvPr userDrawn="1"/>
          </p:nvSpPr>
          <p:spPr bwMode="auto">
            <a:xfrm>
              <a:off x="11315763" y="6271756"/>
              <a:ext cx="143954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iṩḻiḍè"/>
            <p:cNvSpPr>
              <a:spLocks noChangeArrowheads="1"/>
            </p:cNvSpPr>
            <p:nvPr userDrawn="1"/>
          </p:nvSpPr>
          <p:spPr bwMode="auto">
            <a:xfrm>
              <a:off x="11315763" y="6271756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ïśľîḓé"/>
            <p:cNvSpPr>
              <a:spLocks noChangeArrowheads="1"/>
            </p:cNvSpPr>
            <p:nvPr userDrawn="1"/>
          </p:nvSpPr>
          <p:spPr bwMode="auto">
            <a:xfrm>
              <a:off x="11311590" y="6492902"/>
              <a:ext cx="141867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íṥļiďé"/>
            <p:cNvSpPr>
              <a:spLocks noChangeArrowheads="1"/>
            </p:cNvSpPr>
            <p:nvPr userDrawn="1"/>
          </p:nvSpPr>
          <p:spPr bwMode="auto">
            <a:xfrm>
              <a:off x="11311590" y="6492902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îs1ïdè"/>
            <p:cNvSpPr>
              <a:spLocks noChangeArrowheads="1"/>
            </p:cNvSpPr>
            <p:nvPr userDrawn="1"/>
          </p:nvSpPr>
          <p:spPr bwMode="auto">
            <a:xfrm>
              <a:off x="10938147" y="4275187"/>
              <a:ext cx="75106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ïS1iḓé"/>
            <p:cNvSpPr>
              <a:spLocks noChangeArrowheads="1"/>
            </p:cNvSpPr>
            <p:nvPr userDrawn="1"/>
          </p:nvSpPr>
          <p:spPr bwMode="auto">
            <a:xfrm>
              <a:off x="10938147" y="4275187"/>
              <a:ext cx="2295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iṥlïde"/>
            <p:cNvSpPr>
              <a:spLocks noChangeArrowheads="1"/>
            </p:cNvSpPr>
            <p:nvPr userDrawn="1"/>
          </p:nvSpPr>
          <p:spPr bwMode="auto">
            <a:xfrm>
              <a:off x="11063324" y="4275187"/>
              <a:ext cx="75106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íSḷîdé"/>
            <p:cNvSpPr>
              <a:spLocks noChangeArrowheads="1"/>
            </p:cNvSpPr>
            <p:nvPr userDrawn="1"/>
          </p:nvSpPr>
          <p:spPr bwMode="auto">
            <a:xfrm>
              <a:off x="11190586" y="4275187"/>
              <a:ext cx="7302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iṥḻïḑé"/>
            <p:cNvSpPr>
              <a:spLocks noChangeArrowheads="1"/>
            </p:cNvSpPr>
            <p:nvPr userDrawn="1"/>
          </p:nvSpPr>
          <p:spPr bwMode="auto">
            <a:xfrm>
              <a:off x="11063324" y="4275187"/>
              <a:ext cx="2295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ísľíḑê"/>
            <p:cNvSpPr>
              <a:spLocks noChangeArrowheads="1"/>
            </p:cNvSpPr>
            <p:nvPr userDrawn="1"/>
          </p:nvSpPr>
          <p:spPr bwMode="auto">
            <a:xfrm>
              <a:off x="11190586" y="4275187"/>
              <a:ext cx="20863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ïśľíḋè"/>
            <p:cNvSpPr>
              <a:spLocks noChangeArrowheads="1"/>
            </p:cNvSpPr>
            <p:nvPr userDrawn="1"/>
          </p:nvSpPr>
          <p:spPr bwMode="auto">
            <a:xfrm>
              <a:off x="11741364" y="4686184"/>
              <a:ext cx="73020" cy="2163472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íṧļïḍe"/>
            <p:cNvSpPr>
              <a:spLocks noChangeArrowheads="1"/>
            </p:cNvSpPr>
            <p:nvPr userDrawn="1"/>
          </p:nvSpPr>
          <p:spPr bwMode="auto">
            <a:xfrm>
              <a:off x="11793521" y="4686184"/>
              <a:ext cx="20863" cy="2163472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íṡľíďê"/>
            <p:cNvSpPr>
              <a:spLocks noChangeArrowheads="1"/>
            </p:cNvSpPr>
            <p:nvPr userDrawn="1"/>
          </p:nvSpPr>
          <p:spPr bwMode="auto">
            <a:xfrm>
              <a:off x="11618274" y="4686184"/>
              <a:ext cx="75106" cy="2163472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îSḻíḓé"/>
            <p:cNvSpPr>
              <a:spLocks noChangeArrowheads="1"/>
            </p:cNvSpPr>
            <p:nvPr userDrawn="1"/>
          </p:nvSpPr>
          <p:spPr bwMode="auto">
            <a:xfrm>
              <a:off x="11670430" y="4686184"/>
              <a:ext cx="22950" cy="2163472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íşľíḑé"/>
            <p:cNvSpPr>
              <a:spLocks noChangeArrowheads="1"/>
            </p:cNvSpPr>
            <p:nvPr userDrawn="1"/>
          </p:nvSpPr>
          <p:spPr bwMode="auto">
            <a:xfrm>
              <a:off x="6325384" y="2507767"/>
              <a:ext cx="108487" cy="108487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iṧḻídê"/>
            <p:cNvSpPr>
              <a:spLocks noChangeArrowheads="1"/>
            </p:cNvSpPr>
            <p:nvPr userDrawn="1"/>
          </p:nvSpPr>
          <p:spPr bwMode="auto">
            <a:xfrm>
              <a:off x="6425525" y="2507767"/>
              <a:ext cx="68848" cy="10848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ïšḷíḋè"/>
            <p:cNvSpPr>
              <a:spLocks noChangeArrowheads="1"/>
            </p:cNvSpPr>
            <p:nvPr userDrawn="1"/>
          </p:nvSpPr>
          <p:spPr bwMode="auto">
            <a:xfrm>
              <a:off x="6204380" y="2612081"/>
              <a:ext cx="473586" cy="45898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iś1ïḑe"/>
            <p:cNvSpPr>
              <a:spLocks noChangeArrowheads="1"/>
            </p:cNvSpPr>
            <p:nvPr userDrawn="1"/>
          </p:nvSpPr>
          <p:spPr bwMode="auto">
            <a:xfrm>
              <a:off x="6204380" y="2581128"/>
              <a:ext cx="473586" cy="458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iSlíḑé"/>
            <p:cNvSpPr>
              <a:spLocks noChangeArrowheads="1"/>
            </p:cNvSpPr>
            <p:nvPr userDrawn="1"/>
          </p:nvSpPr>
          <p:spPr bwMode="auto">
            <a:xfrm>
              <a:off x="6677966" y="2612081"/>
              <a:ext cx="89711" cy="45898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ïṩļïdè"/>
            <p:cNvSpPr>
              <a:spLocks noChangeArrowheads="1"/>
            </p:cNvSpPr>
            <p:nvPr userDrawn="1"/>
          </p:nvSpPr>
          <p:spPr bwMode="auto">
            <a:xfrm>
              <a:off x="6677966" y="2581128"/>
              <a:ext cx="89711" cy="458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iṧ1ïḑé"/>
            <p:cNvSpPr/>
            <p:nvPr userDrawn="1"/>
          </p:nvSpPr>
          <p:spPr bwMode="auto">
            <a:xfrm>
              <a:off x="6663361" y="2818964"/>
              <a:ext cx="14605" cy="16690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0 w 3"/>
                <a:gd name="T7" fmla="*/ 4 h 4"/>
                <a:gd name="T8" fmla="*/ 1 w 3"/>
                <a:gd name="T9" fmla="*/ 4 h 4"/>
                <a:gd name="T10" fmla="*/ 3 w 3"/>
                <a:gd name="T11" fmla="*/ 4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işlîḑe"/>
            <p:cNvSpPr/>
            <p:nvPr userDrawn="1"/>
          </p:nvSpPr>
          <p:spPr bwMode="auto">
            <a:xfrm>
              <a:off x="6204380" y="2818964"/>
              <a:ext cx="8345" cy="1669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1 w 2"/>
                <a:gd name="T7" fmla="*/ 4 h 4"/>
                <a:gd name="T8" fmla="*/ 2 w 2"/>
                <a:gd name="T9" fmla="*/ 4 h 4"/>
                <a:gd name="T10" fmla="*/ 2 w 2"/>
                <a:gd name="T11" fmla="*/ 1 h 4"/>
                <a:gd name="T12" fmla="*/ 1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iṡḷîḋé"/>
            <p:cNvSpPr>
              <a:spLocks noChangeArrowheads="1"/>
            </p:cNvSpPr>
            <p:nvPr userDrawn="1"/>
          </p:nvSpPr>
          <p:spPr bwMode="auto">
            <a:xfrm>
              <a:off x="6191862" y="2612081"/>
              <a:ext cx="486104" cy="73020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íṣľiḋé"/>
            <p:cNvSpPr>
              <a:spLocks noChangeArrowheads="1"/>
            </p:cNvSpPr>
            <p:nvPr userDrawn="1"/>
          </p:nvSpPr>
          <p:spPr bwMode="auto">
            <a:xfrm>
              <a:off x="6677966" y="2612081"/>
              <a:ext cx="98056" cy="730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íŝ1íḍé"/>
            <p:cNvSpPr>
              <a:spLocks noChangeArrowheads="1"/>
            </p:cNvSpPr>
            <p:nvPr userDrawn="1"/>
          </p:nvSpPr>
          <p:spPr bwMode="auto">
            <a:xfrm>
              <a:off x="6677966" y="2654148"/>
              <a:ext cx="89711" cy="834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íSḻíḍè"/>
            <p:cNvSpPr/>
            <p:nvPr userDrawn="1"/>
          </p:nvSpPr>
          <p:spPr bwMode="auto">
            <a:xfrm>
              <a:off x="6156396" y="2854089"/>
              <a:ext cx="521570" cy="47985"/>
            </a:xfrm>
            <a:custGeom>
              <a:avLst/>
              <a:gdLst>
                <a:gd name="T0" fmla="*/ 250 w 250"/>
                <a:gd name="T1" fmla="*/ 0 h 23"/>
                <a:gd name="T2" fmla="*/ 23 w 250"/>
                <a:gd name="T3" fmla="*/ 0 h 23"/>
                <a:gd name="T4" fmla="*/ 0 w 250"/>
                <a:gd name="T5" fmla="*/ 23 h 23"/>
                <a:gd name="T6" fmla="*/ 227 w 250"/>
                <a:gd name="T7" fmla="*/ 23 h 23"/>
                <a:gd name="T8" fmla="*/ 250 w 25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3">
                  <a:moveTo>
                    <a:pt x="250" y="0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27" y="23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iśļíḑé"/>
            <p:cNvSpPr/>
            <p:nvPr userDrawn="1"/>
          </p:nvSpPr>
          <p:spPr bwMode="auto">
            <a:xfrm>
              <a:off x="6629981" y="2823136"/>
              <a:ext cx="47985" cy="216973"/>
            </a:xfrm>
            <a:custGeom>
              <a:avLst/>
              <a:gdLst>
                <a:gd name="T0" fmla="*/ 0 w 23"/>
                <a:gd name="T1" fmla="*/ 23 h 104"/>
                <a:gd name="T2" fmla="*/ 23 w 23"/>
                <a:gd name="T3" fmla="*/ 0 h 104"/>
                <a:gd name="T4" fmla="*/ 23 w 23"/>
                <a:gd name="T5" fmla="*/ 104 h 104"/>
                <a:gd name="T6" fmla="*/ 0 w 23"/>
                <a:gd name="T7" fmla="*/ 104 h 104"/>
                <a:gd name="T8" fmla="*/ 0 w 23"/>
                <a:gd name="T9" fmla="*/ 38 h 104"/>
                <a:gd name="T10" fmla="*/ 0 w 23"/>
                <a:gd name="T11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23"/>
                  </a:move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0" y="3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ïŝľiḍè"/>
            <p:cNvSpPr>
              <a:spLocks noChangeArrowheads="1"/>
            </p:cNvSpPr>
            <p:nvPr userDrawn="1"/>
          </p:nvSpPr>
          <p:spPr bwMode="auto">
            <a:xfrm>
              <a:off x="6156396" y="2902074"/>
              <a:ext cx="473586" cy="168989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ï$liḋè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901272" cy="2735112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ïšļîḑê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901272" cy="273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íṧľîḋé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429773" cy="2735112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iṧḻíḍê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429773" cy="273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ïşḻïḋé"/>
            <p:cNvSpPr/>
            <p:nvPr userDrawn="1"/>
          </p:nvSpPr>
          <p:spPr bwMode="auto">
            <a:xfrm>
              <a:off x="8299004" y="4114544"/>
              <a:ext cx="471499" cy="784441"/>
            </a:xfrm>
            <a:custGeom>
              <a:avLst/>
              <a:gdLst>
                <a:gd name="T0" fmla="*/ 226 w 226"/>
                <a:gd name="T1" fmla="*/ 0 h 376"/>
                <a:gd name="T2" fmla="*/ 226 w 226"/>
                <a:gd name="T3" fmla="*/ 0 h 376"/>
                <a:gd name="T4" fmla="*/ 189 w 226"/>
                <a:gd name="T5" fmla="*/ 156 h 376"/>
                <a:gd name="T6" fmla="*/ 189 w 226"/>
                <a:gd name="T7" fmla="*/ 156 h 376"/>
                <a:gd name="T8" fmla="*/ 168 w 226"/>
                <a:gd name="T9" fmla="*/ 243 h 376"/>
                <a:gd name="T10" fmla="*/ 168 w 226"/>
                <a:gd name="T11" fmla="*/ 243 h 376"/>
                <a:gd name="T12" fmla="*/ 151 w 226"/>
                <a:gd name="T13" fmla="*/ 312 h 376"/>
                <a:gd name="T14" fmla="*/ 151 w 226"/>
                <a:gd name="T15" fmla="*/ 312 h 376"/>
                <a:gd name="T16" fmla="*/ 0 w 226"/>
                <a:gd name="T17" fmla="*/ 312 h 376"/>
                <a:gd name="T18" fmla="*/ 0 w 226"/>
                <a:gd name="T19" fmla="*/ 376 h 376"/>
                <a:gd name="T20" fmla="*/ 0 w 226"/>
                <a:gd name="T21" fmla="*/ 312 h 376"/>
                <a:gd name="T22" fmla="*/ 151 w 226"/>
                <a:gd name="T23" fmla="*/ 312 h 376"/>
                <a:gd name="T24" fmla="*/ 151 w 226"/>
                <a:gd name="T25" fmla="*/ 376 h 376"/>
                <a:gd name="T26" fmla="*/ 226 w 226"/>
                <a:gd name="T27" fmla="*/ 376 h 376"/>
                <a:gd name="T28" fmla="*/ 226 w 226"/>
                <a:gd name="T2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" h="376">
                  <a:moveTo>
                    <a:pt x="226" y="0"/>
                  </a:moveTo>
                  <a:lnTo>
                    <a:pt x="226" y="0"/>
                  </a:lnTo>
                  <a:lnTo>
                    <a:pt x="189" y="156"/>
                  </a:lnTo>
                  <a:lnTo>
                    <a:pt x="189" y="156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51" y="312"/>
                  </a:lnTo>
                  <a:lnTo>
                    <a:pt x="151" y="312"/>
                  </a:lnTo>
                  <a:lnTo>
                    <a:pt x="0" y="312"/>
                  </a:lnTo>
                  <a:lnTo>
                    <a:pt x="0" y="376"/>
                  </a:lnTo>
                  <a:lnTo>
                    <a:pt x="0" y="312"/>
                  </a:lnTo>
                  <a:lnTo>
                    <a:pt x="151" y="312"/>
                  </a:lnTo>
                  <a:lnTo>
                    <a:pt x="151" y="376"/>
                  </a:lnTo>
                  <a:lnTo>
                    <a:pt x="226" y="37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B8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isľïḍè"/>
            <p:cNvSpPr/>
            <p:nvPr userDrawn="1"/>
          </p:nvSpPr>
          <p:spPr bwMode="auto">
            <a:xfrm>
              <a:off x="8299004" y="4114544"/>
              <a:ext cx="471499" cy="784441"/>
            </a:xfrm>
            <a:custGeom>
              <a:avLst/>
              <a:gdLst>
                <a:gd name="T0" fmla="*/ 226 w 226"/>
                <a:gd name="T1" fmla="*/ 0 h 376"/>
                <a:gd name="T2" fmla="*/ 226 w 226"/>
                <a:gd name="T3" fmla="*/ 0 h 376"/>
                <a:gd name="T4" fmla="*/ 189 w 226"/>
                <a:gd name="T5" fmla="*/ 156 h 376"/>
                <a:gd name="T6" fmla="*/ 189 w 226"/>
                <a:gd name="T7" fmla="*/ 156 h 376"/>
                <a:gd name="T8" fmla="*/ 168 w 226"/>
                <a:gd name="T9" fmla="*/ 243 h 376"/>
                <a:gd name="T10" fmla="*/ 168 w 226"/>
                <a:gd name="T11" fmla="*/ 243 h 376"/>
                <a:gd name="T12" fmla="*/ 151 w 226"/>
                <a:gd name="T13" fmla="*/ 312 h 376"/>
                <a:gd name="T14" fmla="*/ 151 w 226"/>
                <a:gd name="T15" fmla="*/ 312 h 376"/>
                <a:gd name="T16" fmla="*/ 0 w 226"/>
                <a:gd name="T17" fmla="*/ 312 h 376"/>
                <a:gd name="T18" fmla="*/ 0 w 226"/>
                <a:gd name="T19" fmla="*/ 376 h 376"/>
                <a:gd name="T20" fmla="*/ 0 w 226"/>
                <a:gd name="T21" fmla="*/ 312 h 376"/>
                <a:gd name="T22" fmla="*/ 151 w 226"/>
                <a:gd name="T23" fmla="*/ 312 h 376"/>
                <a:gd name="T24" fmla="*/ 151 w 226"/>
                <a:gd name="T25" fmla="*/ 376 h 376"/>
                <a:gd name="T26" fmla="*/ 226 w 226"/>
                <a:gd name="T27" fmla="*/ 376 h 376"/>
                <a:gd name="T28" fmla="*/ 226 w 226"/>
                <a:gd name="T2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" h="376">
                  <a:moveTo>
                    <a:pt x="226" y="0"/>
                  </a:moveTo>
                  <a:lnTo>
                    <a:pt x="226" y="0"/>
                  </a:lnTo>
                  <a:lnTo>
                    <a:pt x="189" y="156"/>
                  </a:lnTo>
                  <a:lnTo>
                    <a:pt x="189" y="156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51" y="312"/>
                  </a:lnTo>
                  <a:lnTo>
                    <a:pt x="151" y="312"/>
                  </a:lnTo>
                  <a:lnTo>
                    <a:pt x="0" y="312"/>
                  </a:lnTo>
                  <a:lnTo>
                    <a:pt x="0" y="376"/>
                  </a:lnTo>
                  <a:lnTo>
                    <a:pt x="0" y="312"/>
                  </a:lnTo>
                  <a:lnTo>
                    <a:pt x="151" y="312"/>
                  </a:lnTo>
                  <a:lnTo>
                    <a:pt x="151" y="376"/>
                  </a:lnTo>
                  <a:lnTo>
                    <a:pt x="226" y="37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íśḷîḍè"/>
            <p:cNvSpPr/>
            <p:nvPr userDrawn="1"/>
          </p:nvSpPr>
          <p:spPr bwMode="auto">
            <a:xfrm>
              <a:off x="7869230" y="4114544"/>
              <a:ext cx="429773" cy="784441"/>
            </a:xfrm>
            <a:custGeom>
              <a:avLst/>
              <a:gdLst>
                <a:gd name="T0" fmla="*/ 0 w 206"/>
                <a:gd name="T1" fmla="*/ 0 h 376"/>
                <a:gd name="T2" fmla="*/ 0 w 206"/>
                <a:gd name="T3" fmla="*/ 0 h 376"/>
                <a:gd name="T4" fmla="*/ 0 w 206"/>
                <a:gd name="T5" fmla="*/ 376 h 376"/>
                <a:gd name="T6" fmla="*/ 206 w 206"/>
                <a:gd name="T7" fmla="*/ 376 h 376"/>
                <a:gd name="T8" fmla="*/ 206 w 206"/>
                <a:gd name="T9" fmla="*/ 312 h 376"/>
                <a:gd name="T10" fmla="*/ 150 w 206"/>
                <a:gd name="T11" fmla="*/ 229 h 376"/>
                <a:gd name="T12" fmla="*/ 129 w 206"/>
                <a:gd name="T13" fmla="*/ 195 h 376"/>
                <a:gd name="T14" fmla="*/ 129 w 206"/>
                <a:gd name="T15" fmla="*/ 195 h 376"/>
                <a:gd name="T16" fmla="*/ 102 w 206"/>
                <a:gd name="T17" fmla="*/ 156 h 376"/>
                <a:gd name="T18" fmla="*/ 0 w 206"/>
                <a:gd name="T1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376">
                  <a:moveTo>
                    <a:pt x="0" y="0"/>
                  </a:moveTo>
                  <a:lnTo>
                    <a:pt x="0" y="0"/>
                  </a:lnTo>
                  <a:lnTo>
                    <a:pt x="0" y="376"/>
                  </a:lnTo>
                  <a:lnTo>
                    <a:pt x="206" y="376"/>
                  </a:lnTo>
                  <a:lnTo>
                    <a:pt x="206" y="312"/>
                  </a:lnTo>
                  <a:lnTo>
                    <a:pt x="150" y="229"/>
                  </a:lnTo>
                  <a:lnTo>
                    <a:pt x="129" y="195"/>
                  </a:lnTo>
                  <a:lnTo>
                    <a:pt x="129" y="195"/>
                  </a:lnTo>
                  <a:lnTo>
                    <a:pt x="102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ïŝḷïdê"/>
            <p:cNvSpPr/>
            <p:nvPr userDrawn="1"/>
          </p:nvSpPr>
          <p:spPr bwMode="auto">
            <a:xfrm>
              <a:off x="7869230" y="4114544"/>
              <a:ext cx="429773" cy="784441"/>
            </a:xfrm>
            <a:custGeom>
              <a:avLst/>
              <a:gdLst>
                <a:gd name="T0" fmla="*/ 0 w 206"/>
                <a:gd name="T1" fmla="*/ 0 h 376"/>
                <a:gd name="T2" fmla="*/ 0 w 206"/>
                <a:gd name="T3" fmla="*/ 0 h 376"/>
                <a:gd name="T4" fmla="*/ 0 w 206"/>
                <a:gd name="T5" fmla="*/ 376 h 376"/>
                <a:gd name="T6" fmla="*/ 206 w 206"/>
                <a:gd name="T7" fmla="*/ 376 h 376"/>
                <a:gd name="T8" fmla="*/ 206 w 206"/>
                <a:gd name="T9" fmla="*/ 312 h 376"/>
                <a:gd name="T10" fmla="*/ 150 w 206"/>
                <a:gd name="T11" fmla="*/ 229 h 376"/>
                <a:gd name="T12" fmla="*/ 129 w 206"/>
                <a:gd name="T13" fmla="*/ 195 h 376"/>
                <a:gd name="T14" fmla="*/ 129 w 206"/>
                <a:gd name="T15" fmla="*/ 195 h 376"/>
                <a:gd name="T16" fmla="*/ 102 w 206"/>
                <a:gd name="T17" fmla="*/ 156 h 376"/>
                <a:gd name="T18" fmla="*/ 0 w 206"/>
                <a:gd name="T1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376">
                  <a:moveTo>
                    <a:pt x="0" y="0"/>
                  </a:moveTo>
                  <a:lnTo>
                    <a:pt x="0" y="0"/>
                  </a:lnTo>
                  <a:lnTo>
                    <a:pt x="0" y="376"/>
                  </a:lnTo>
                  <a:lnTo>
                    <a:pt x="206" y="376"/>
                  </a:lnTo>
                  <a:lnTo>
                    <a:pt x="206" y="312"/>
                  </a:lnTo>
                  <a:lnTo>
                    <a:pt x="150" y="229"/>
                  </a:lnTo>
                  <a:lnTo>
                    <a:pt x="129" y="195"/>
                  </a:lnTo>
                  <a:lnTo>
                    <a:pt x="129" y="195"/>
                  </a:lnTo>
                  <a:lnTo>
                    <a:pt x="102" y="1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iśľïdé"/>
            <p:cNvSpPr>
              <a:spLocks noChangeArrowheads="1"/>
            </p:cNvSpPr>
            <p:nvPr userDrawn="1"/>
          </p:nvSpPr>
          <p:spPr bwMode="auto">
            <a:xfrm>
              <a:off x="8299004" y="4765463"/>
              <a:ext cx="315029" cy="2084193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íṣḷidè"/>
            <p:cNvSpPr>
              <a:spLocks noChangeArrowheads="1"/>
            </p:cNvSpPr>
            <p:nvPr userDrawn="1"/>
          </p:nvSpPr>
          <p:spPr bwMode="auto">
            <a:xfrm>
              <a:off x="8299004" y="4765463"/>
              <a:ext cx="315029" cy="2084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ísļiḍè"/>
            <p:cNvSpPr/>
            <p:nvPr userDrawn="1"/>
          </p:nvSpPr>
          <p:spPr bwMode="auto">
            <a:xfrm>
              <a:off x="7869230" y="4114544"/>
              <a:ext cx="901272" cy="650919"/>
            </a:xfrm>
            <a:custGeom>
              <a:avLst/>
              <a:gdLst>
                <a:gd name="T0" fmla="*/ 0 w 432"/>
                <a:gd name="T1" fmla="*/ 0 h 312"/>
                <a:gd name="T2" fmla="*/ 206 w 432"/>
                <a:gd name="T3" fmla="*/ 312 h 312"/>
                <a:gd name="T4" fmla="*/ 357 w 432"/>
                <a:gd name="T5" fmla="*/ 312 h 312"/>
                <a:gd name="T6" fmla="*/ 432 w 432"/>
                <a:gd name="T7" fmla="*/ 0 h 312"/>
                <a:gd name="T8" fmla="*/ 0 w 432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12">
                  <a:moveTo>
                    <a:pt x="0" y="0"/>
                  </a:moveTo>
                  <a:lnTo>
                    <a:pt x="206" y="312"/>
                  </a:lnTo>
                  <a:lnTo>
                    <a:pt x="357" y="312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íṣľiḋê"/>
            <p:cNvSpPr/>
            <p:nvPr userDrawn="1"/>
          </p:nvSpPr>
          <p:spPr bwMode="auto">
            <a:xfrm>
              <a:off x="7869230" y="4114544"/>
              <a:ext cx="901272" cy="650919"/>
            </a:xfrm>
            <a:custGeom>
              <a:avLst/>
              <a:gdLst>
                <a:gd name="T0" fmla="*/ 0 w 432"/>
                <a:gd name="T1" fmla="*/ 0 h 312"/>
                <a:gd name="T2" fmla="*/ 206 w 432"/>
                <a:gd name="T3" fmla="*/ 312 h 312"/>
                <a:gd name="T4" fmla="*/ 357 w 432"/>
                <a:gd name="T5" fmla="*/ 312 h 312"/>
                <a:gd name="T6" fmla="*/ 432 w 432"/>
                <a:gd name="T7" fmla="*/ 0 h 312"/>
                <a:gd name="T8" fmla="*/ 0 w 432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12">
                  <a:moveTo>
                    <a:pt x="0" y="0"/>
                  </a:moveTo>
                  <a:lnTo>
                    <a:pt x="206" y="312"/>
                  </a:lnTo>
                  <a:lnTo>
                    <a:pt x="357" y="312"/>
                  </a:lnTo>
                  <a:lnTo>
                    <a:pt x="4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ïṣľîḍé"/>
            <p:cNvSpPr/>
            <p:nvPr userDrawn="1"/>
          </p:nvSpPr>
          <p:spPr bwMode="auto">
            <a:xfrm>
              <a:off x="8082031" y="4440003"/>
              <a:ext cx="611280" cy="325460"/>
            </a:xfrm>
            <a:custGeom>
              <a:avLst/>
              <a:gdLst>
                <a:gd name="T0" fmla="*/ 0 w 293"/>
                <a:gd name="T1" fmla="*/ 0 h 156"/>
                <a:gd name="T2" fmla="*/ 104 w 293"/>
                <a:gd name="T3" fmla="*/ 156 h 156"/>
                <a:gd name="T4" fmla="*/ 255 w 293"/>
                <a:gd name="T5" fmla="*/ 156 h 156"/>
                <a:gd name="T6" fmla="*/ 293 w 293"/>
                <a:gd name="T7" fmla="*/ 0 h 156"/>
                <a:gd name="T8" fmla="*/ 0 w 293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156">
                  <a:moveTo>
                    <a:pt x="0" y="0"/>
                  </a:moveTo>
                  <a:lnTo>
                    <a:pt x="104" y="156"/>
                  </a:lnTo>
                  <a:lnTo>
                    <a:pt x="255" y="156"/>
                  </a:lnTo>
                  <a:lnTo>
                    <a:pt x="2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iSḻiḓê"/>
            <p:cNvSpPr/>
            <p:nvPr userDrawn="1"/>
          </p:nvSpPr>
          <p:spPr bwMode="auto">
            <a:xfrm>
              <a:off x="8082031" y="4440003"/>
              <a:ext cx="611280" cy="325460"/>
            </a:xfrm>
            <a:custGeom>
              <a:avLst/>
              <a:gdLst>
                <a:gd name="T0" fmla="*/ 0 w 293"/>
                <a:gd name="T1" fmla="*/ 0 h 156"/>
                <a:gd name="T2" fmla="*/ 104 w 293"/>
                <a:gd name="T3" fmla="*/ 156 h 156"/>
                <a:gd name="T4" fmla="*/ 255 w 293"/>
                <a:gd name="T5" fmla="*/ 156 h 156"/>
                <a:gd name="T6" fmla="*/ 293 w 293"/>
                <a:gd name="T7" fmla="*/ 0 h 156"/>
                <a:gd name="T8" fmla="*/ 0 w 293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156">
                  <a:moveTo>
                    <a:pt x="0" y="0"/>
                  </a:moveTo>
                  <a:lnTo>
                    <a:pt x="104" y="156"/>
                  </a:lnTo>
                  <a:lnTo>
                    <a:pt x="255" y="156"/>
                  </a:lnTo>
                  <a:lnTo>
                    <a:pt x="29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iś1ïḑê"/>
            <p:cNvSpPr>
              <a:spLocks noChangeArrowheads="1"/>
            </p:cNvSpPr>
            <p:nvPr userDrawn="1"/>
          </p:nvSpPr>
          <p:spPr bwMode="auto">
            <a:xfrm>
              <a:off x="7917215" y="5007471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í$1ídè"/>
            <p:cNvSpPr>
              <a:spLocks noChangeArrowheads="1"/>
            </p:cNvSpPr>
            <p:nvPr userDrawn="1"/>
          </p:nvSpPr>
          <p:spPr bwMode="auto">
            <a:xfrm>
              <a:off x="7917215" y="5007471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ïṧľíḍè"/>
            <p:cNvSpPr>
              <a:spLocks noChangeArrowheads="1"/>
            </p:cNvSpPr>
            <p:nvPr userDrawn="1"/>
          </p:nvSpPr>
          <p:spPr bwMode="auto">
            <a:xfrm>
              <a:off x="8034047" y="5007471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íš1îdé"/>
            <p:cNvSpPr>
              <a:spLocks noChangeArrowheads="1"/>
            </p:cNvSpPr>
            <p:nvPr userDrawn="1"/>
          </p:nvSpPr>
          <p:spPr bwMode="auto">
            <a:xfrm>
              <a:off x="8034047" y="5007471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iṧlide"/>
            <p:cNvSpPr>
              <a:spLocks noChangeArrowheads="1"/>
            </p:cNvSpPr>
            <p:nvPr userDrawn="1"/>
          </p:nvSpPr>
          <p:spPr bwMode="auto">
            <a:xfrm>
              <a:off x="8146706" y="5007471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íśľîďe"/>
            <p:cNvSpPr>
              <a:spLocks noChangeArrowheads="1"/>
            </p:cNvSpPr>
            <p:nvPr userDrawn="1"/>
          </p:nvSpPr>
          <p:spPr bwMode="auto">
            <a:xfrm>
              <a:off x="8146706" y="5007471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íṣ1îḓê"/>
            <p:cNvSpPr>
              <a:spLocks noChangeArrowheads="1"/>
            </p:cNvSpPr>
            <p:nvPr userDrawn="1"/>
          </p:nvSpPr>
          <p:spPr bwMode="auto">
            <a:xfrm>
              <a:off x="8657844" y="5007471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ïṩļiḑé"/>
            <p:cNvSpPr>
              <a:spLocks noChangeArrowheads="1"/>
            </p:cNvSpPr>
            <p:nvPr userDrawn="1"/>
          </p:nvSpPr>
          <p:spPr bwMode="auto">
            <a:xfrm>
              <a:off x="8657844" y="5007471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íṧḷîḓê"/>
            <p:cNvSpPr>
              <a:spLocks noChangeArrowheads="1"/>
            </p:cNvSpPr>
            <p:nvPr userDrawn="1"/>
          </p:nvSpPr>
          <p:spPr bwMode="auto">
            <a:xfrm>
              <a:off x="8657844" y="533710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ïṣlîḑê"/>
            <p:cNvSpPr>
              <a:spLocks noChangeArrowheads="1"/>
            </p:cNvSpPr>
            <p:nvPr userDrawn="1"/>
          </p:nvSpPr>
          <p:spPr bwMode="auto">
            <a:xfrm>
              <a:off x="8657844" y="533710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îṡliďê"/>
            <p:cNvSpPr>
              <a:spLocks noChangeArrowheads="1"/>
            </p:cNvSpPr>
            <p:nvPr userDrawn="1"/>
          </p:nvSpPr>
          <p:spPr bwMode="auto">
            <a:xfrm>
              <a:off x="8657844" y="5670908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ïsḻídé"/>
            <p:cNvSpPr>
              <a:spLocks noChangeArrowheads="1"/>
            </p:cNvSpPr>
            <p:nvPr userDrawn="1"/>
          </p:nvSpPr>
          <p:spPr bwMode="auto">
            <a:xfrm>
              <a:off x="8657844" y="5670908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íš1iḓé"/>
            <p:cNvSpPr>
              <a:spLocks noChangeArrowheads="1"/>
            </p:cNvSpPr>
            <p:nvPr userDrawn="1"/>
          </p:nvSpPr>
          <p:spPr bwMode="auto">
            <a:xfrm>
              <a:off x="8657844" y="600471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ïs1îḓe"/>
            <p:cNvSpPr>
              <a:spLocks noChangeArrowheads="1"/>
            </p:cNvSpPr>
            <p:nvPr userDrawn="1"/>
          </p:nvSpPr>
          <p:spPr bwMode="auto">
            <a:xfrm>
              <a:off x="8657844" y="600471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íṧļíďè"/>
            <p:cNvSpPr>
              <a:spLocks noChangeArrowheads="1"/>
            </p:cNvSpPr>
            <p:nvPr userDrawn="1"/>
          </p:nvSpPr>
          <p:spPr bwMode="auto">
            <a:xfrm>
              <a:off x="8657844" y="6338517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îṧḻiďè"/>
            <p:cNvSpPr>
              <a:spLocks noChangeArrowheads="1"/>
            </p:cNvSpPr>
            <p:nvPr userDrawn="1"/>
          </p:nvSpPr>
          <p:spPr bwMode="auto">
            <a:xfrm>
              <a:off x="8657844" y="6338517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îŝļïdè"/>
            <p:cNvSpPr>
              <a:spLocks noChangeArrowheads="1"/>
            </p:cNvSpPr>
            <p:nvPr userDrawn="1"/>
          </p:nvSpPr>
          <p:spPr bwMode="auto">
            <a:xfrm>
              <a:off x="7917215" y="533710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îSḷïḋê"/>
            <p:cNvSpPr>
              <a:spLocks noChangeArrowheads="1"/>
            </p:cNvSpPr>
            <p:nvPr userDrawn="1"/>
          </p:nvSpPr>
          <p:spPr bwMode="auto">
            <a:xfrm>
              <a:off x="7917215" y="533710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ïṣḻïḑè"/>
            <p:cNvSpPr>
              <a:spLocks noChangeArrowheads="1"/>
            </p:cNvSpPr>
            <p:nvPr userDrawn="1"/>
          </p:nvSpPr>
          <p:spPr bwMode="auto">
            <a:xfrm>
              <a:off x="8034047" y="533710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îşļiḓe"/>
            <p:cNvSpPr>
              <a:spLocks noChangeArrowheads="1"/>
            </p:cNvSpPr>
            <p:nvPr userDrawn="1"/>
          </p:nvSpPr>
          <p:spPr bwMode="auto">
            <a:xfrm>
              <a:off x="8034047" y="533710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iṥlîḑè"/>
            <p:cNvSpPr>
              <a:spLocks noChangeArrowheads="1"/>
            </p:cNvSpPr>
            <p:nvPr userDrawn="1"/>
          </p:nvSpPr>
          <p:spPr bwMode="auto">
            <a:xfrm>
              <a:off x="8146706" y="533710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ïSḻîḑe"/>
            <p:cNvSpPr>
              <a:spLocks noChangeArrowheads="1"/>
            </p:cNvSpPr>
            <p:nvPr userDrawn="1"/>
          </p:nvSpPr>
          <p:spPr bwMode="auto">
            <a:xfrm>
              <a:off x="8146706" y="533710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is1îďé"/>
            <p:cNvSpPr>
              <a:spLocks noChangeArrowheads="1"/>
            </p:cNvSpPr>
            <p:nvPr userDrawn="1"/>
          </p:nvSpPr>
          <p:spPr bwMode="auto">
            <a:xfrm>
              <a:off x="7917215" y="5670908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íṡľïḑè"/>
            <p:cNvSpPr>
              <a:spLocks noChangeArrowheads="1"/>
            </p:cNvSpPr>
            <p:nvPr userDrawn="1"/>
          </p:nvSpPr>
          <p:spPr bwMode="auto">
            <a:xfrm>
              <a:off x="7917215" y="5670908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îšlíḑe"/>
            <p:cNvSpPr>
              <a:spLocks noChangeArrowheads="1"/>
            </p:cNvSpPr>
            <p:nvPr userDrawn="1"/>
          </p:nvSpPr>
          <p:spPr bwMode="auto">
            <a:xfrm>
              <a:off x="8034047" y="5670908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ïṣ1íḑé"/>
            <p:cNvSpPr>
              <a:spLocks noChangeArrowheads="1"/>
            </p:cNvSpPr>
            <p:nvPr userDrawn="1"/>
          </p:nvSpPr>
          <p:spPr bwMode="auto">
            <a:xfrm>
              <a:off x="8034047" y="5670908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i$ľíḋe"/>
            <p:cNvSpPr>
              <a:spLocks noChangeArrowheads="1"/>
            </p:cNvSpPr>
            <p:nvPr userDrawn="1"/>
          </p:nvSpPr>
          <p:spPr bwMode="auto">
            <a:xfrm>
              <a:off x="8146706" y="5670908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ï$1ïḓè"/>
            <p:cNvSpPr>
              <a:spLocks noChangeArrowheads="1"/>
            </p:cNvSpPr>
            <p:nvPr userDrawn="1"/>
          </p:nvSpPr>
          <p:spPr bwMode="auto">
            <a:xfrm>
              <a:off x="8146706" y="5670908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íSḻïḑè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îśḻïdé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7302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ïṡļïḓê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ïŝļîḍê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20863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işlíďè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iṣ1ïdé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68848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iṧ1îḑè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îś1ïḑê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1669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îşľiďe"/>
            <p:cNvSpPr>
              <a:spLocks noChangeArrowheads="1"/>
            </p:cNvSpPr>
            <p:nvPr userDrawn="1"/>
          </p:nvSpPr>
          <p:spPr bwMode="auto">
            <a:xfrm>
              <a:off x="8146706" y="600471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ïṧļiḓé"/>
            <p:cNvSpPr>
              <a:spLocks noChangeArrowheads="1"/>
            </p:cNvSpPr>
            <p:nvPr userDrawn="1"/>
          </p:nvSpPr>
          <p:spPr bwMode="auto">
            <a:xfrm>
              <a:off x="8146706" y="600471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iṡľíḓè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îslïḓe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7302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ïś1iďe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îṡľíḑe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20863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iSḷide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ïšḻíḑe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68848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ï$ļïḋè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íŝ1íḍé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1669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ïŝḻíḑè"/>
            <p:cNvSpPr>
              <a:spLocks noChangeArrowheads="1"/>
            </p:cNvSpPr>
            <p:nvPr userDrawn="1"/>
          </p:nvSpPr>
          <p:spPr bwMode="auto">
            <a:xfrm>
              <a:off x="8146706" y="6338517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iŝḷíḍé"/>
            <p:cNvSpPr>
              <a:spLocks noChangeArrowheads="1"/>
            </p:cNvSpPr>
            <p:nvPr userDrawn="1"/>
          </p:nvSpPr>
          <p:spPr bwMode="auto">
            <a:xfrm>
              <a:off x="8146706" y="6338517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îṥ1iďê"/>
            <p:cNvSpPr/>
            <p:nvPr userDrawn="1"/>
          </p:nvSpPr>
          <p:spPr bwMode="auto">
            <a:xfrm>
              <a:off x="8138361" y="4521367"/>
              <a:ext cx="43813" cy="70933"/>
            </a:xfrm>
            <a:custGeom>
              <a:avLst/>
              <a:gdLst>
                <a:gd name="T0" fmla="*/ 0 w 21"/>
                <a:gd name="T1" fmla="*/ 0 h 34"/>
                <a:gd name="T2" fmla="*/ 0 w 21"/>
                <a:gd name="T3" fmla="*/ 0 h 34"/>
                <a:gd name="T4" fmla="*/ 21 w 21"/>
                <a:gd name="T5" fmla="*/ 34 h 34"/>
                <a:gd name="T6" fmla="*/ 0 w 21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4">
                  <a:moveTo>
                    <a:pt x="0" y="0"/>
                  </a:moveTo>
                  <a:lnTo>
                    <a:pt x="0" y="0"/>
                  </a:lnTo>
                  <a:lnTo>
                    <a:pt x="2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iṩḷïḋé"/>
            <p:cNvSpPr/>
            <p:nvPr userDrawn="1"/>
          </p:nvSpPr>
          <p:spPr bwMode="auto">
            <a:xfrm>
              <a:off x="8138360" y="4521368"/>
              <a:ext cx="43812" cy="70934"/>
            </a:xfrm>
            <a:custGeom>
              <a:avLst/>
              <a:gdLst>
                <a:gd name="T0" fmla="*/ 0 w 21"/>
                <a:gd name="T1" fmla="*/ 0 h 34"/>
                <a:gd name="T2" fmla="*/ 0 w 21"/>
                <a:gd name="T3" fmla="*/ 0 h 34"/>
                <a:gd name="T4" fmla="*/ 21 w 21"/>
                <a:gd name="T5" fmla="*/ 34 h 34"/>
                <a:gd name="T6" fmla="*/ 0 w 21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4">
                  <a:moveTo>
                    <a:pt x="0" y="0"/>
                  </a:moveTo>
                  <a:lnTo>
                    <a:pt x="0" y="0"/>
                  </a:lnTo>
                  <a:lnTo>
                    <a:pt x="21" y="3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íṧ1iďê"/>
            <p:cNvSpPr/>
            <p:nvPr userDrawn="1"/>
          </p:nvSpPr>
          <p:spPr bwMode="auto">
            <a:xfrm>
              <a:off x="8138360" y="4440003"/>
              <a:ext cx="52157" cy="160644"/>
            </a:xfrm>
            <a:custGeom>
              <a:avLst/>
              <a:gdLst>
                <a:gd name="T0" fmla="*/ 25 w 25"/>
                <a:gd name="T1" fmla="*/ 0 h 77"/>
                <a:gd name="T2" fmla="*/ 0 w 25"/>
                <a:gd name="T3" fmla="*/ 0 h 77"/>
                <a:gd name="T4" fmla="*/ 0 w 25"/>
                <a:gd name="T5" fmla="*/ 39 h 77"/>
                <a:gd name="T6" fmla="*/ 21 w 25"/>
                <a:gd name="T7" fmla="*/ 73 h 77"/>
                <a:gd name="T8" fmla="*/ 25 w 25"/>
                <a:gd name="T9" fmla="*/ 77 h 77"/>
                <a:gd name="T10" fmla="*/ 25 w 2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7">
                  <a:moveTo>
                    <a:pt x="25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ïŝļídè"/>
            <p:cNvSpPr/>
            <p:nvPr userDrawn="1"/>
          </p:nvSpPr>
          <p:spPr bwMode="auto">
            <a:xfrm>
              <a:off x="8138360" y="4440003"/>
              <a:ext cx="52157" cy="160644"/>
            </a:xfrm>
            <a:custGeom>
              <a:avLst/>
              <a:gdLst>
                <a:gd name="T0" fmla="*/ 25 w 25"/>
                <a:gd name="T1" fmla="*/ 0 h 77"/>
                <a:gd name="T2" fmla="*/ 0 w 25"/>
                <a:gd name="T3" fmla="*/ 0 h 77"/>
                <a:gd name="T4" fmla="*/ 0 w 25"/>
                <a:gd name="T5" fmla="*/ 39 h 77"/>
                <a:gd name="T6" fmla="*/ 21 w 25"/>
                <a:gd name="T7" fmla="*/ 73 h 77"/>
                <a:gd name="T8" fmla="*/ 25 w 25"/>
                <a:gd name="T9" fmla="*/ 77 h 77"/>
                <a:gd name="T10" fmla="*/ 25 w 2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7">
                  <a:moveTo>
                    <a:pt x="25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íṥľîdê"/>
            <p:cNvSpPr/>
            <p:nvPr userDrawn="1"/>
          </p:nvSpPr>
          <p:spPr bwMode="auto">
            <a:xfrm>
              <a:off x="8251019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22 h 156"/>
                <a:gd name="T6" fmla="*/ 23 w 25"/>
                <a:gd name="T7" fmla="*/ 156 h 156"/>
                <a:gd name="T8" fmla="*/ 25 w 25"/>
                <a:gd name="T9" fmla="*/ 156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23" y="156"/>
                  </a:lnTo>
                  <a:lnTo>
                    <a:pt x="25" y="15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íṣḻïḋé"/>
            <p:cNvSpPr/>
            <p:nvPr userDrawn="1"/>
          </p:nvSpPr>
          <p:spPr bwMode="auto">
            <a:xfrm>
              <a:off x="8251019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22 h 156"/>
                <a:gd name="T6" fmla="*/ 23 w 25"/>
                <a:gd name="T7" fmla="*/ 156 h 156"/>
                <a:gd name="T8" fmla="*/ 25 w 25"/>
                <a:gd name="T9" fmla="*/ 156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23" y="156"/>
                  </a:lnTo>
                  <a:lnTo>
                    <a:pt x="25" y="156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íṡḷiḋê"/>
            <p:cNvSpPr>
              <a:spLocks noChangeArrowheads="1"/>
            </p:cNvSpPr>
            <p:nvPr userDrawn="1"/>
          </p:nvSpPr>
          <p:spPr bwMode="auto">
            <a:xfrm>
              <a:off x="8367850" y="4440003"/>
              <a:ext cx="52157" cy="325460"/>
            </a:xfrm>
            <a:prstGeom prst="rect">
              <a:avLst/>
            </a:pr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ïşľiďé"/>
            <p:cNvSpPr>
              <a:spLocks noChangeArrowheads="1"/>
            </p:cNvSpPr>
            <p:nvPr userDrawn="1"/>
          </p:nvSpPr>
          <p:spPr bwMode="auto">
            <a:xfrm>
              <a:off x="8367850" y="4440003"/>
              <a:ext cx="52157" cy="32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í$ḷïḍé"/>
            <p:cNvSpPr>
              <a:spLocks noChangeArrowheads="1"/>
            </p:cNvSpPr>
            <p:nvPr userDrawn="1"/>
          </p:nvSpPr>
          <p:spPr bwMode="auto">
            <a:xfrm>
              <a:off x="8480510" y="4440003"/>
              <a:ext cx="52157" cy="325460"/>
            </a:xfrm>
            <a:prstGeom prst="rect">
              <a:avLst/>
            </a:pr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i$ľïḓè"/>
            <p:cNvSpPr>
              <a:spLocks noChangeArrowheads="1"/>
            </p:cNvSpPr>
            <p:nvPr userDrawn="1"/>
          </p:nvSpPr>
          <p:spPr bwMode="auto">
            <a:xfrm>
              <a:off x="8480510" y="4440003"/>
              <a:ext cx="52157" cy="32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îṥlïḑé"/>
            <p:cNvSpPr/>
            <p:nvPr userDrawn="1"/>
          </p:nvSpPr>
          <p:spPr bwMode="auto">
            <a:xfrm>
              <a:off x="8614031" y="4621510"/>
              <a:ext cx="35467" cy="143953"/>
            </a:xfrm>
            <a:custGeom>
              <a:avLst/>
              <a:gdLst>
                <a:gd name="T0" fmla="*/ 17 w 17"/>
                <a:gd name="T1" fmla="*/ 0 h 69"/>
                <a:gd name="T2" fmla="*/ 0 w 17"/>
                <a:gd name="T3" fmla="*/ 69 h 69"/>
                <a:gd name="T4" fmla="*/ 0 w 17"/>
                <a:gd name="T5" fmla="*/ 69 h 69"/>
                <a:gd name="T6" fmla="*/ 17 w 17"/>
                <a:gd name="T7" fmla="*/ 0 h 69"/>
                <a:gd name="T8" fmla="*/ 17 w 1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9">
                  <a:moveTo>
                    <a:pt x="17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AFB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ïṥļíḓé"/>
            <p:cNvSpPr/>
            <p:nvPr userDrawn="1"/>
          </p:nvSpPr>
          <p:spPr bwMode="auto">
            <a:xfrm>
              <a:off x="8614031" y="4621510"/>
              <a:ext cx="35467" cy="143953"/>
            </a:xfrm>
            <a:custGeom>
              <a:avLst/>
              <a:gdLst>
                <a:gd name="T0" fmla="*/ 17 w 17"/>
                <a:gd name="T1" fmla="*/ 0 h 69"/>
                <a:gd name="T2" fmla="*/ 0 w 17"/>
                <a:gd name="T3" fmla="*/ 69 h 69"/>
                <a:gd name="T4" fmla="*/ 0 w 17"/>
                <a:gd name="T5" fmla="*/ 69 h 69"/>
                <a:gd name="T6" fmla="*/ 17 w 17"/>
                <a:gd name="T7" fmla="*/ 0 h 69"/>
                <a:gd name="T8" fmla="*/ 17 w 1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9">
                  <a:moveTo>
                    <a:pt x="17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17" y="0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iṣľîḍe"/>
            <p:cNvSpPr/>
            <p:nvPr userDrawn="1"/>
          </p:nvSpPr>
          <p:spPr bwMode="auto">
            <a:xfrm>
              <a:off x="8597341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56 h 156"/>
                <a:gd name="T6" fmla="*/ 8 w 25"/>
                <a:gd name="T7" fmla="*/ 156 h 156"/>
                <a:gd name="T8" fmla="*/ 25 w 25"/>
                <a:gd name="T9" fmla="*/ 87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8" y="156"/>
                  </a:lnTo>
                  <a:lnTo>
                    <a:pt x="25" y="8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ïSļîḋê"/>
            <p:cNvSpPr/>
            <p:nvPr userDrawn="1"/>
          </p:nvSpPr>
          <p:spPr bwMode="auto">
            <a:xfrm>
              <a:off x="8597341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56 h 156"/>
                <a:gd name="T6" fmla="*/ 8 w 25"/>
                <a:gd name="T7" fmla="*/ 156 h 156"/>
                <a:gd name="T8" fmla="*/ 25 w 25"/>
                <a:gd name="T9" fmla="*/ 87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8" y="156"/>
                  </a:lnTo>
                  <a:lnTo>
                    <a:pt x="25" y="87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iṩliďe"/>
            <p:cNvSpPr>
              <a:spLocks noChangeArrowheads="1"/>
            </p:cNvSpPr>
            <p:nvPr userDrawn="1"/>
          </p:nvSpPr>
          <p:spPr bwMode="auto">
            <a:xfrm>
              <a:off x="8328211" y="4898985"/>
              <a:ext cx="252440" cy="73020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íṩļíḓê"/>
            <p:cNvSpPr>
              <a:spLocks noChangeArrowheads="1"/>
            </p:cNvSpPr>
            <p:nvPr userDrawn="1"/>
          </p:nvSpPr>
          <p:spPr bwMode="auto">
            <a:xfrm>
              <a:off x="8328211" y="4898985"/>
              <a:ext cx="252440" cy="7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îsľïḍè"/>
            <p:cNvSpPr>
              <a:spLocks noChangeArrowheads="1"/>
            </p:cNvSpPr>
            <p:nvPr userDrawn="1"/>
          </p:nvSpPr>
          <p:spPr bwMode="auto">
            <a:xfrm>
              <a:off x="8328211" y="5080491"/>
              <a:ext cx="252440" cy="75106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išľiḓê"/>
            <p:cNvSpPr>
              <a:spLocks noChangeArrowheads="1"/>
            </p:cNvSpPr>
            <p:nvPr userDrawn="1"/>
          </p:nvSpPr>
          <p:spPr bwMode="auto">
            <a:xfrm>
              <a:off x="8328211" y="5080491"/>
              <a:ext cx="252440" cy="75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íṡḷíďê"/>
            <p:cNvSpPr>
              <a:spLocks noChangeArrowheads="1"/>
            </p:cNvSpPr>
            <p:nvPr userDrawn="1"/>
          </p:nvSpPr>
          <p:spPr bwMode="auto">
            <a:xfrm>
              <a:off x="8328211" y="5264084"/>
              <a:ext cx="252440" cy="73020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ïšlíḑe"/>
            <p:cNvSpPr>
              <a:spLocks noChangeArrowheads="1"/>
            </p:cNvSpPr>
            <p:nvPr userDrawn="1"/>
          </p:nvSpPr>
          <p:spPr bwMode="auto">
            <a:xfrm>
              <a:off x="8328211" y="5264084"/>
              <a:ext cx="252440" cy="7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íṣļíḋè"/>
            <p:cNvSpPr>
              <a:spLocks noChangeArrowheads="1"/>
            </p:cNvSpPr>
            <p:nvPr userDrawn="1"/>
          </p:nvSpPr>
          <p:spPr bwMode="auto">
            <a:xfrm>
              <a:off x="8328211" y="5445590"/>
              <a:ext cx="252440" cy="73020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iŝḻîďè"/>
            <p:cNvSpPr>
              <a:spLocks noChangeArrowheads="1"/>
            </p:cNvSpPr>
            <p:nvPr userDrawn="1"/>
          </p:nvSpPr>
          <p:spPr bwMode="auto">
            <a:xfrm>
              <a:off x="8328211" y="5445590"/>
              <a:ext cx="252440" cy="7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ïšļiḍè"/>
            <p:cNvSpPr>
              <a:spLocks noChangeArrowheads="1"/>
            </p:cNvSpPr>
            <p:nvPr userDrawn="1"/>
          </p:nvSpPr>
          <p:spPr bwMode="auto">
            <a:xfrm>
              <a:off x="8328211" y="5627097"/>
              <a:ext cx="252440" cy="77192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îSļíďè"/>
            <p:cNvSpPr>
              <a:spLocks noChangeArrowheads="1"/>
            </p:cNvSpPr>
            <p:nvPr userDrawn="1"/>
          </p:nvSpPr>
          <p:spPr bwMode="auto">
            <a:xfrm>
              <a:off x="8328211" y="5627097"/>
              <a:ext cx="252440" cy="77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işļïḑê"/>
            <p:cNvSpPr>
              <a:spLocks noChangeArrowheads="1"/>
            </p:cNvSpPr>
            <p:nvPr userDrawn="1"/>
          </p:nvSpPr>
          <p:spPr bwMode="auto">
            <a:xfrm>
              <a:off x="8328211" y="5808603"/>
              <a:ext cx="252440" cy="79279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îśļiḑê"/>
            <p:cNvSpPr>
              <a:spLocks noChangeArrowheads="1"/>
            </p:cNvSpPr>
            <p:nvPr userDrawn="1"/>
          </p:nvSpPr>
          <p:spPr bwMode="auto">
            <a:xfrm>
              <a:off x="8328211" y="5808603"/>
              <a:ext cx="252440" cy="79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ïṧļide"/>
            <p:cNvSpPr>
              <a:spLocks noChangeArrowheads="1"/>
            </p:cNvSpPr>
            <p:nvPr userDrawn="1"/>
          </p:nvSpPr>
          <p:spPr bwMode="auto">
            <a:xfrm>
              <a:off x="8328211" y="5990109"/>
              <a:ext cx="252440" cy="79279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ïŝľîḑe"/>
            <p:cNvSpPr>
              <a:spLocks noChangeArrowheads="1"/>
            </p:cNvSpPr>
            <p:nvPr userDrawn="1"/>
          </p:nvSpPr>
          <p:spPr bwMode="auto">
            <a:xfrm>
              <a:off x="8328211" y="5990109"/>
              <a:ext cx="252440" cy="79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iŝļïḓé"/>
            <p:cNvSpPr/>
            <p:nvPr userDrawn="1"/>
          </p:nvSpPr>
          <p:spPr bwMode="auto">
            <a:xfrm>
              <a:off x="8328211" y="6173702"/>
              <a:ext cx="47984" cy="37553"/>
            </a:xfrm>
            <a:custGeom>
              <a:avLst/>
              <a:gdLst>
                <a:gd name="T0" fmla="*/ 11 w 11"/>
                <a:gd name="T1" fmla="*/ 0 h 9"/>
                <a:gd name="T2" fmla="*/ 0 w 11"/>
                <a:gd name="T3" fmla="*/ 0 h 9"/>
                <a:gd name="T4" fmla="*/ 0 w 11"/>
                <a:gd name="T5" fmla="*/ 9 h 9"/>
                <a:gd name="T6" fmla="*/ 11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6"/>
                    <a:pt x="7" y="3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íšḷiḋe"/>
            <p:cNvSpPr>
              <a:spLocks noChangeArrowheads="1"/>
            </p:cNvSpPr>
            <p:nvPr userDrawn="1"/>
          </p:nvSpPr>
          <p:spPr bwMode="auto">
            <a:xfrm>
              <a:off x="8328211" y="6540887"/>
              <a:ext cx="252440" cy="75106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ïś1idé"/>
            <p:cNvSpPr>
              <a:spLocks noChangeArrowheads="1"/>
            </p:cNvSpPr>
            <p:nvPr userDrawn="1"/>
          </p:nvSpPr>
          <p:spPr bwMode="auto">
            <a:xfrm>
              <a:off x="8328211" y="6540887"/>
              <a:ext cx="252440" cy="75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ïṥlïḋé"/>
            <p:cNvSpPr>
              <a:spLocks noChangeArrowheads="1"/>
            </p:cNvSpPr>
            <p:nvPr userDrawn="1"/>
          </p:nvSpPr>
          <p:spPr bwMode="auto">
            <a:xfrm>
              <a:off x="5974889" y="3104784"/>
              <a:ext cx="792786" cy="3740699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ïṡḻîḑe"/>
            <p:cNvSpPr>
              <a:spLocks noChangeArrowheads="1"/>
            </p:cNvSpPr>
            <p:nvPr userDrawn="1"/>
          </p:nvSpPr>
          <p:spPr bwMode="auto">
            <a:xfrm>
              <a:off x="5974889" y="3104784"/>
              <a:ext cx="792786" cy="3740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iŝľíḑê"/>
            <p:cNvSpPr>
              <a:spLocks noChangeArrowheads="1"/>
            </p:cNvSpPr>
            <p:nvPr userDrawn="1"/>
          </p:nvSpPr>
          <p:spPr bwMode="auto">
            <a:xfrm>
              <a:off x="6767675" y="3104784"/>
              <a:ext cx="264957" cy="3740699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íṣļïḓê"/>
            <p:cNvSpPr>
              <a:spLocks noChangeArrowheads="1"/>
            </p:cNvSpPr>
            <p:nvPr userDrawn="1"/>
          </p:nvSpPr>
          <p:spPr bwMode="auto">
            <a:xfrm>
              <a:off x="6767675" y="3104784"/>
              <a:ext cx="264957" cy="3740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iŝļíḍê"/>
            <p:cNvSpPr/>
            <p:nvPr userDrawn="1"/>
          </p:nvSpPr>
          <p:spPr bwMode="auto">
            <a:xfrm>
              <a:off x="6755157" y="3071404"/>
              <a:ext cx="31294" cy="3006329"/>
            </a:xfrm>
            <a:custGeom>
              <a:avLst/>
              <a:gdLst>
                <a:gd name="T0" fmla="*/ 15 w 15"/>
                <a:gd name="T1" fmla="*/ 0 h 1441"/>
                <a:gd name="T2" fmla="*/ 0 w 15"/>
                <a:gd name="T3" fmla="*/ 0 h 1441"/>
                <a:gd name="T4" fmla="*/ 0 w 15"/>
                <a:gd name="T5" fmla="*/ 16 h 1441"/>
                <a:gd name="T6" fmla="*/ 6 w 15"/>
                <a:gd name="T7" fmla="*/ 16 h 1441"/>
                <a:gd name="T8" fmla="*/ 6 w 15"/>
                <a:gd name="T9" fmla="*/ 1441 h 1441"/>
                <a:gd name="T10" fmla="*/ 6 w 15"/>
                <a:gd name="T11" fmla="*/ 16 h 1441"/>
                <a:gd name="T12" fmla="*/ 15 w 15"/>
                <a:gd name="T13" fmla="*/ 16 h 1441"/>
                <a:gd name="T14" fmla="*/ 15 w 15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41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441"/>
                  </a:lnTo>
                  <a:lnTo>
                    <a:pt x="6" y="16"/>
                  </a:lnTo>
                  <a:lnTo>
                    <a:pt x="15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2F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ïṣļïḓe"/>
            <p:cNvSpPr/>
            <p:nvPr userDrawn="1"/>
          </p:nvSpPr>
          <p:spPr bwMode="auto">
            <a:xfrm>
              <a:off x="6755157" y="3071404"/>
              <a:ext cx="31294" cy="3006329"/>
            </a:xfrm>
            <a:custGeom>
              <a:avLst/>
              <a:gdLst>
                <a:gd name="T0" fmla="*/ 15 w 15"/>
                <a:gd name="T1" fmla="*/ 0 h 1441"/>
                <a:gd name="T2" fmla="*/ 0 w 15"/>
                <a:gd name="T3" fmla="*/ 0 h 1441"/>
                <a:gd name="T4" fmla="*/ 0 w 15"/>
                <a:gd name="T5" fmla="*/ 16 h 1441"/>
                <a:gd name="T6" fmla="*/ 6 w 15"/>
                <a:gd name="T7" fmla="*/ 16 h 1441"/>
                <a:gd name="T8" fmla="*/ 6 w 15"/>
                <a:gd name="T9" fmla="*/ 1441 h 1441"/>
                <a:gd name="T10" fmla="*/ 6 w 15"/>
                <a:gd name="T11" fmla="*/ 16 h 1441"/>
                <a:gd name="T12" fmla="*/ 15 w 15"/>
                <a:gd name="T13" fmla="*/ 16 h 1441"/>
                <a:gd name="T14" fmla="*/ 15 w 15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41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441"/>
                  </a:lnTo>
                  <a:lnTo>
                    <a:pt x="6" y="16"/>
                  </a:lnTo>
                  <a:lnTo>
                    <a:pt x="15" y="16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ïśľïdè"/>
            <p:cNvSpPr/>
            <p:nvPr userDrawn="1"/>
          </p:nvSpPr>
          <p:spPr bwMode="auto">
            <a:xfrm>
              <a:off x="6755157" y="3104784"/>
              <a:ext cx="12518" cy="3740699"/>
            </a:xfrm>
            <a:custGeom>
              <a:avLst/>
              <a:gdLst>
                <a:gd name="T0" fmla="*/ 6 w 6"/>
                <a:gd name="T1" fmla="*/ 0 h 1793"/>
                <a:gd name="T2" fmla="*/ 0 w 6"/>
                <a:gd name="T3" fmla="*/ 0 h 1793"/>
                <a:gd name="T4" fmla="*/ 0 w 6"/>
                <a:gd name="T5" fmla="*/ 1793 h 1793"/>
                <a:gd name="T6" fmla="*/ 6 w 6"/>
                <a:gd name="T7" fmla="*/ 1793 h 1793"/>
                <a:gd name="T8" fmla="*/ 6 w 6"/>
                <a:gd name="T9" fmla="*/ 1425 h 1793"/>
                <a:gd name="T10" fmla="*/ 6 w 6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93">
                  <a:moveTo>
                    <a:pt x="6" y="0"/>
                  </a:moveTo>
                  <a:lnTo>
                    <a:pt x="0" y="0"/>
                  </a:lnTo>
                  <a:lnTo>
                    <a:pt x="0" y="1793"/>
                  </a:lnTo>
                  <a:lnTo>
                    <a:pt x="6" y="1793"/>
                  </a:lnTo>
                  <a:lnTo>
                    <a:pt x="6" y="142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BE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îşlídè"/>
            <p:cNvSpPr/>
            <p:nvPr userDrawn="1"/>
          </p:nvSpPr>
          <p:spPr bwMode="auto">
            <a:xfrm>
              <a:off x="6755157" y="3104784"/>
              <a:ext cx="12518" cy="3740699"/>
            </a:xfrm>
            <a:custGeom>
              <a:avLst/>
              <a:gdLst>
                <a:gd name="T0" fmla="*/ 6 w 6"/>
                <a:gd name="T1" fmla="*/ 0 h 1793"/>
                <a:gd name="T2" fmla="*/ 0 w 6"/>
                <a:gd name="T3" fmla="*/ 0 h 1793"/>
                <a:gd name="T4" fmla="*/ 0 w 6"/>
                <a:gd name="T5" fmla="*/ 1793 h 1793"/>
                <a:gd name="T6" fmla="*/ 6 w 6"/>
                <a:gd name="T7" fmla="*/ 1793 h 1793"/>
                <a:gd name="T8" fmla="*/ 6 w 6"/>
                <a:gd name="T9" fmla="*/ 1425 h 1793"/>
                <a:gd name="T10" fmla="*/ 6 w 6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93">
                  <a:moveTo>
                    <a:pt x="6" y="0"/>
                  </a:moveTo>
                  <a:lnTo>
                    <a:pt x="0" y="0"/>
                  </a:lnTo>
                  <a:lnTo>
                    <a:pt x="0" y="1793"/>
                  </a:lnTo>
                  <a:lnTo>
                    <a:pt x="6" y="1793"/>
                  </a:lnTo>
                  <a:lnTo>
                    <a:pt x="6" y="142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ïṡḷiďè"/>
            <p:cNvSpPr/>
            <p:nvPr userDrawn="1"/>
          </p:nvSpPr>
          <p:spPr bwMode="auto">
            <a:xfrm>
              <a:off x="6767675" y="3104784"/>
              <a:ext cx="18777" cy="3740699"/>
            </a:xfrm>
            <a:custGeom>
              <a:avLst/>
              <a:gdLst>
                <a:gd name="T0" fmla="*/ 9 w 9"/>
                <a:gd name="T1" fmla="*/ 0 h 1793"/>
                <a:gd name="T2" fmla="*/ 0 w 9"/>
                <a:gd name="T3" fmla="*/ 0 h 1793"/>
                <a:gd name="T4" fmla="*/ 0 w 9"/>
                <a:gd name="T5" fmla="*/ 1425 h 1793"/>
                <a:gd name="T6" fmla="*/ 0 w 9"/>
                <a:gd name="T7" fmla="*/ 1793 h 1793"/>
                <a:gd name="T8" fmla="*/ 9 w 9"/>
                <a:gd name="T9" fmla="*/ 1793 h 1793"/>
                <a:gd name="T10" fmla="*/ 9 w 9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793">
                  <a:moveTo>
                    <a:pt x="9" y="0"/>
                  </a:moveTo>
                  <a:lnTo>
                    <a:pt x="0" y="0"/>
                  </a:lnTo>
                  <a:lnTo>
                    <a:pt x="0" y="1425"/>
                  </a:lnTo>
                  <a:lnTo>
                    <a:pt x="0" y="1793"/>
                  </a:lnTo>
                  <a:lnTo>
                    <a:pt x="9" y="179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9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iṧḷíḓé"/>
            <p:cNvSpPr/>
            <p:nvPr userDrawn="1"/>
          </p:nvSpPr>
          <p:spPr bwMode="auto">
            <a:xfrm>
              <a:off x="6767675" y="3104784"/>
              <a:ext cx="18777" cy="3740699"/>
            </a:xfrm>
            <a:custGeom>
              <a:avLst/>
              <a:gdLst>
                <a:gd name="T0" fmla="*/ 9 w 9"/>
                <a:gd name="T1" fmla="*/ 0 h 1793"/>
                <a:gd name="T2" fmla="*/ 0 w 9"/>
                <a:gd name="T3" fmla="*/ 0 h 1793"/>
                <a:gd name="T4" fmla="*/ 0 w 9"/>
                <a:gd name="T5" fmla="*/ 1425 h 1793"/>
                <a:gd name="T6" fmla="*/ 0 w 9"/>
                <a:gd name="T7" fmla="*/ 1793 h 1793"/>
                <a:gd name="T8" fmla="*/ 9 w 9"/>
                <a:gd name="T9" fmla="*/ 1793 h 1793"/>
                <a:gd name="T10" fmla="*/ 9 w 9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793">
                  <a:moveTo>
                    <a:pt x="9" y="0"/>
                  </a:moveTo>
                  <a:lnTo>
                    <a:pt x="0" y="0"/>
                  </a:lnTo>
                  <a:lnTo>
                    <a:pt x="0" y="1425"/>
                  </a:lnTo>
                  <a:lnTo>
                    <a:pt x="0" y="1793"/>
                  </a:lnTo>
                  <a:lnTo>
                    <a:pt x="9" y="179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iṡ1iḑê"/>
            <p:cNvSpPr>
              <a:spLocks noEditPoints="1"/>
            </p:cNvSpPr>
            <p:nvPr userDrawn="1"/>
          </p:nvSpPr>
          <p:spPr bwMode="auto">
            <a:xfrm>
              <a:off x="6824004" y="3273773"/>
              <a:ext cx="152298" cy="3571711"/>
            </a:xfrm>
            <a:custGeom>
              <a:avLst/>
              <a:gdLst>
                <a:gd name="T0" fmla="*/ 23 w 73"/>
                <a:gd name="T1" fmla="*/ 1581 h 1712"/>
                <a:gd name="T2" fmla="*/ 23 w 73"/>
                <a:gd name="T3" fmla="*/ 1581 h 1712"/>
                <a:gd name="T4" fmla="*/ 23 w 73"/>
                <a:gd name="T5" fmla="*/ 1712 h 1712"/>
                <a:gd name="T6" fmla="*/ 23 w 73"/>
                <a:gd name="T7" fmla="*/ 1712 h 1712"/>
                <a:gd name="T8" fmla="*/ 23 w 73"/>
                <a:gd name="T9" fmla="*/ 1581 h 1712"/>
                <a:gd name="T10" fmla="*/ 23 w 73"/>
                <a:gd name="T11" fmla="*/ 1440 h 1712"/>
                <a:gd name="T12" fmla="*/ 23 w 73"/>
                <a:gd name="T13" fmla="*/ 1440 h 1712"/>
                <a:gd name="T14" fmla="*/ 23 w 73"/>
                <a:gd name="T15" fmla="*/ 1564 h 1712"/>
                <a:gd name="T16" fmla="*/ 23 w 73"/>
                <a:gd name="T17" fmla="*/ 1564 h 1712"/>
                <a:gd name="T18" fmla="*/ 23 w 73"/>
                <a:gd name="T19" fmla="*/ 1440 h 1712"/>
                <a:gd name="T20" fmla="*/ 73 w 73"/>
                <a:gd name="T21" fmla="*/ 0 h 1712"/>
                <a:gd name="T22" fmla="*/ 0 w 73"/>
                <a:gd name="T23" fmla="*/ 0 h 1712"/>
                <a:gd name="T24" fmla="*/ 0 w 73"/>
                <a:gd name="T25" fmla="*/ 1712 h 1712"/>
                <a:gd name="T26" fmla="*/ 15 w 73"/>
                <a:gd name="T27" fmla="*/ 1712 h 1712"/>
                <a:gd name="T28" fmla="*/ 15 w 73"/>
                <a:gd name="T29" fmla="*/ 1581 h 1712"/>
                <a:gd name="T30" fmla="*/ 13 w 73"/>
                <a:gd name="T31" fmla="*/ 1581 h 1712"/>
                <a:gd name="T32" fmla="*/ 13 w 73"/>
                <a:gd name="T33" fmla="*/ 1564 h 1712"/>
                <a:gd name="T34" fmla="*/ 15 w 73"/>
                <a:gd name="T35" fmla="*/ 1564 h 1712"/>
                <a:gd name="T36" fmla="*/ 15 w 73"/>
                <a:gd name="T37" fmla="*/ 1440 h 1712"/>
                <a:gd name="T38" fmla="*/ 13 w 73"/>
                <a:gd name="T39" fmla="*/ 1440 h 1712"/>
                <a:gd name="T40" fmla="*/ 13 w 73"/>
                <a:gd name="T41" fmla="*/ 1386 h 1712"/>
                <a:gd name="T42" fmla="*/ 15 w 73"/>
                <a:gd name="T43" fmla="*/ 1386 h 1712"/>
                <a:gd name="T44" fmla="*/ 15 w 73"/>
                <a:gd name="T45" fmla="*/ 0 h 1712"/>
                <a:gd name="T46" fmla="*/ 23 w 73"/>
                <a:gd name="T47" fmla="*/ 0 h 1712"/>
                <a:gd name="T48" fmla="*/ 23 w 73"/>
                <a:gd name="T49" fmla="*/ 1386 h 1712"/>
                <a:gd name="T50" fmla="*/ 48 w 73"/>
                <a:gd name="T51" fmla="*/ 1386 h 1712"/>
                <a:gd name="T52" fmla="*/ 48 w 73"/>
                <a:gd name="T53" fmla="*/ 0 h 1712"/>
                <a:gd name="T54" fmla="*/ 56 w 73"/>
                <a:gd name="T55" fmla="*/ 0 h 1712"/>
                <a:gd name="T56" fmla="*/ 56 w 73"/>
                <a:gd name="T57" fmla="*/ 1386 h 1712"/>
                <a:gd name="T58" fmla="*/ 73 w 73"/>
                <a:gd name="T59" fmla="*/ 1386 h 1712"/>
                <a:gd name="T60" fmla="*/ 73 w 73"/>
                <a:gd name="T61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712">
                  <a:moveTo>
                    <a:pt x="23" y="1581"/>
                  </a:moveTo>
                  <a:lnTo>
                    <a:pt x="23" y="1581"/>
                  </a:lnTo>
                  <a:lnTo>
                    <a:pt x="23" y="1712"/>
                  </a:lnTo>
                  <a:lnTo>
                    <a:pt x="23" y="1712"/>
                  </a:lnTo>
                  <a:lnTo>
                    <a:pt x="23" y="1581"/>
                  </a:lnTo>
                  <a:close/>
                  <a:moveTo>
                    <a:pt x="23" y="1440"/>
                  </a:moveTo>
                  <a:lnTo>
                    <a:pt x="23" y="1440"/>
                  </a:lnTo>
                  <a:lnTo>
                    <a:pt x="23" y="1564"/>
                  </a:lnTo>
                  <a:lnTo>
                    <a:pt x="23" y="1564"/>
                  </a:lnTo>
                  <a:lnTo>
                    <a:pt x="23" y="1440"/>
                  </a:lnTo>
                  <a:close/>
                  <a:moveTo>
                    <a:pt x="73" y="0"/>
                  </a:moveTo>
                  <a:lnTo>
                    <a:pt x="0" y="0"/>
                  </a:lnTo>
                  <a:lnTo>
                    <a:pt x="0" y="1712"/>
                  </a:lnTo>
                  <a:lnTo>
                    <a:pt x="15" y="1712"/>
                  </a:lnTo>
                  <a:lnTo>
                    <a:pt x="15" y="1581"/>
                  </a:lnTo>
                  <a:lnTo>
                    <a:pt x="13" y="1581"/>
                  </a:lnTo>
                  <a:lnTo>
                    <a:pt x="13" y="1564"/>
                  </a:lnTo>
                  <a:lnTo>
                    <a:pt x="15" y="1564"/>
                  </a:lnTo>
                  <a:lnTo>
                    <a:pt x="15" y="1440"/>
                  </a:lnTo>
                  <a:lnTo>
                    <a:pt x="13" y="1440"/>
                  </a:lnTo>
                  <a:lnTo>
                    <a:pt x="13" y="1386"/>
                  </a:lnTo>
                  <a:lnTo>
                    <a:pt x="15" y="1386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1386"/>
                  </a:lnTo>
                  <a:lnTo>
                    <a:pt x="48" y="1386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56" y="1386"/>
                  </a:lnTo>
                  <a:lnTo>
                    <a:pt x="73" y="138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A5A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îś1íḑè"/>
            <p:cNvSpPr>
              <a:spLocks noEditPoints="1"/>
            </p:cNvSpPr>
            <p:nvPr userDrawn="1"/>
          </p:nvSpPr>
          <p:spPr bwMode="auto">
            <a:xfrm>
              <a:off x="6824004" y="3273773"/>
              <a:ext cx="152298" cy="3571711"/>
            </a:xfrm>
            <a:custGeom>
              <a:avLst/>
              <a:gdLst>
                <a:gd name="T0" fmla="*/ 23 w 73"/>
                <a:gd name="T1" fmla="*/ 1581 h 1712"/>
                <a:gd name="T2" fmla="*/ 23 w 73"/>
                <a:gd name="T3" fmla="*/ 1581 h 1712"/>
                <a:gd name="T4" fmla="*/ 23 w 73"/>
                <a:gd name="T5" fmla="*/ 1712 h 1712"/>
                <a:gd name="T6" fmla="*/ 23 w 73"/>
                <a:gd name="T7" fmla="*/ 1712 h 1712"/>
                <a:gd name="T8" fmla="*/ 23 w 73"/>
                <a:gd name="T9" fmla="*/ 1581 h 1712"/>
                <a:gd name="T10" fmla="*/ 23 w 73"/>
                <a:gd name="T11" fmla="*/ 1440 h 1712"/>
                <a:gd name="T12" fmla="*/ 23 w 73"/>
                <a:gd name="T13" fmla="*/ 1440 h 1712"/>
                <a:gd name="T14" fmla="*/ 23 w 73"/>
                <a:gd name="T15" fmla="*/ 1564 h 1712"/>
                <a:gd name="T16" fmla="*/ 23 w 73"/>
                <a:gd name="T17" fmla="*/ 1564 h 1712"/>
                <a:gd name="T18" fmla="*/ 23 w 73"/>
                <a:gd name="T19" fmla="*/ 1440 h 1712"/>
                <a:gd name="T20" fmla="*/ 73 w 73"/>
                <a:gd name="T21" fmla="*/ 0 h 1712"/>
                <a:gd name="T22" fmla="*/ 0 w 73"/>
                <a:gd name="T23" fmla="*/ 0 h 1712"/>
                <a:gd name="T24" fmla="*/ 0 w 73"/>
                <a:gd name="T25" fmla="*/ 1712 h 1712"/>
                <a:gd name="T26" fmla="*/ 15 w 73"/>
                <a:gd name="T27" fmla="*/ 1712 h 1712"/>
                <a:gd name="T28" fmla="*/ 15 w 73"/>
                <a:gd name="T29" fmla="*/ 1581 h 1712"/>
                <a:gd name="T30" fmla="*/ 13 w 73"/>
                <a:gd name="T31" fmla="*/ 1581 h 1712"/>
                <a:gd name="T32" fmla="*/ 13 w 73"/>
                <a:gd name="T33" fmla="*/ 1564 h 1712"/>
                <a:gd name="T34" fmla="*/ 15 w 73"/>
                <a:gd name="T35" fmla="*/ 1564 h 1712"/>
                <a:gd name="T36" fmla="*/ 15 w 73"/>
                <a:gd name="T37" fmla="*/ 1440 h 1712"/>
                <a:gd name="T38" fmla="*/ 13 w 73"/>
                <a:gd name="T39" fmla="*/ 1440 h 1712"/>
                <a:gd name="T40" fmla="*/ 13 w 73"/>
                <a:gd name="T41" fmla="*/ 1386 h 1712"/>
                <a:gd name="T42" fmla="*/ 15 w 73"/>
                <a:gd name="T43" fmla="*/ 1386 h 1712"/>
                <a:gd name="T44" fmla="*/ 15 w 73"/>
                <a:gd name="T45" fmla="*/ 0 h 1712"/>
                <a:gd name="T46" fmla="*/ 23 w 73"/>
                <a:gd name="T47" fmla="*/ 0 h 1712"/>
                <a:gd name="T48" fmla="*/ 23 w 73"/>
                <a:gd name="T49" fmla="*/ 1386 h 1712"/>
                <a:gd name="T50" fmla="*/ 48 w 73"/>
                <a:gd name="T51" fmla="*/ 1386 h 1712"/>
                <a:gd name="T52" fmla="*/ 48 w 73"/>
                <a:gd name="T53" fmla="*/ 0 h 1712"/>
                <a:gd name="T54" fmla="*/ 56 w 73"/>
                <a:gd name="T55" fmla="*/ 0 h 1712"/>
                <a:gd name="T56" fmla="*/ 56 w 73"/>
                <a:gd name="T57" fmla="*/ 1386 h 1712"/>
                <a:gd name="T58" fmla="*/ 73 w 73"/>
                <a:gd name="T59" fmla="*/ 1386 h 1712"/>
                <a:gd name="T60" fmla="*/ 73 w 73"/>
                <a:gd name="T61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712">
                  <a:moveTo>
                    <a:pt x="23" y="1581"/>
                  </a:moveTo>
                  <a:lnTo>
                    <a:pt x="23" y="1581"/>
                  </a:lnTo>
                  <a:lnTo>
                    <a:pt x="23" y="1712"/>
                  </a:lnTo>
                  <a:lnTo>
                    <a:pt x="23" y="1712"/>
                  </a:lnTo>
                  <a:lnTo>
                    <a:pt x="23" y="1581"/>
                  </a:lnTo>
                  <a:moveTo>
                    <a:pt x="23" y="1440"/>
                  </a:moveTo>
                  <a:lnTo>
                    <a:pt x="23" y="1440"/>
                  </a:lnTo>
                  <a:lnTo>
                    <a:pt x="23" y="1564"/>
                  </a:lnTo>
                  <a:lnTo>
                    <a:pt x="23" y="1564"/>
                  </a:lnTo>
                  <a:lnTo>
                    <a:pt x="23" y="1440"/>
                  </a:lnTo>
                  <a:moveTo>
                    <a:pt x="73" y="0"/>
                  </a:moveTo>
                  <a:lnTo>
                    <a:pt x="0" y="0"/>
                  </a:lnTo>
                  <a:lnTo>
                    <a:pt x="0" y="1712"/>
                  </a:lnTo>
                  <a:lnTo>
                    <a:pt x="15" y="1712"/>
                  </a:lnTo>
                  <a:lnTo>
                    <a:pt x="15" y="1581"/>
                  </a:lnTo>
                  <a:lnTo>
                    <a:pt x="13" y="1581"/>
                  </a:lnTo>
                  <a:lnTo>
                    <a:pt x="13" y="1564"/>
                  </a:lnTo>
                  <a:lnTo>
                    <a:pt x="15" y="1564"/>
                  </a:lnTo>
                  <a:lnTo>
                    <a:pt x="15" y="1440"/>
                  </a:lnTo>
                  <a:lnTo>
                    <a:pt x="13" y="1440"/>
                  </a:lnTo>
                  <a:lnTo>
                    <a:pt x="13" y="1386"/>
                  </a:lnTo>
                  <a:lnTo>
                    <a:pt x="15" y="1386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1386"/>
                  </a:lnTo>
                  <a:lnTo>
                    <a:pt x="48" y="1386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56" y="1386"/>
                  </a:lnTo>
                  <a:lnTo>
                    <a:pt x="73" y="1386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îṡļiḍê"/>
            <p:cNvSpPr/>
            <p:nvPr userDrawn="1"/>
          </p:nvSpPr>
          <p:spPr bwMode="auto">
            <a:xfrm>
              <a:off x="6976303" y="3273773"/>
              <a:ext cx="25035" cy="2891584"/>
            </a:xfrm>
            <a:custGeom>
              <a:avLst/>
              <a:gdLst>
                <a:gd name="T0" fmla="*/ 12 w 12"/>
                <a:gd name="T1" fmla="*/ 0 h 1386"/>
                <a:gd name="T2" fmla="*/ 0 w 12"/>
                <a:gd name="T3" fmla="*/ 0 h 1386"/>
                <a:gd name="T4" fmla="*/ 0 w 12"/>
                <a:gd name="T5" fmla="*/ 1386 h 1386"/>
                <a:gd name="T6" fmla="*/ 8 w 12"/>
                <a:gd name="T7" fmla="*/ 1386 h 1386"/>
                <a:gd name="T8" fmla="*/ 8 w 12"/>
                <a:gd name="T9" fmla="*/ 0 h 1386"/>
                <a:gd name="T10" fmla="*/ 12 w 12"/>
                <a:gd name="T11" fmla="*/ 0 h 1386"/>
                <a:gd name="T12" fmla="*/ 12 w 12"/>
                <a:gd name="T13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86">
                  <a:moveTo>
                    <a:pt x="12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8A8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íṥḷiḑe"/>
            <p:cNvSpPr/>
            <p:nvPr userDrawn="1"/>
          </p:nvSpPr>
          <p:spPr bwMode="auto">
            <a:xfrm>
              <a:off x="6976303" y="3273773"/>
              <a:ext cx="25035" cy="2891584"/>
            </a:xfrm>
            <a:custGeom>
              <a:avLst/>
              <a:gdLst>
                <a:gd name="T0" fmla="*/ 12 w 12"/>
                <a:gd name="T1" fmla="*/ 0 h 1386"/>
                <a:gd name="T2" fmla="*/ 0 w 12"/>
                <a:gd name="T3" fmla="*/ 0 h 1386"/>
                <a:gd name="T4" fmla="*/ 0 w 12"/>
                <a:gd name="T5" fmla="*/ 1386 h 1386"/>
                <a:gd name="T6" fmla="*/ 8 w 12"/>
                <a:gd name="T7" fmla="*/ 1386 h 1386"/>
                <a:gd name="T8" fmla="*/ 8 w 12"/>
                <a:gd name="T9" fmla="*/ 0 h 1386"/>
                <a:gd name="T10" fmla="*/ 12 w 12"/>
                <a:gd name="T11" fmla="*/ 0 h 1386"/>
                <a:gd name="T12" fmla="*/ 12 w 12"/>
                <a:gd name="T13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86">
                  <a:moveTo>
                    <a:pt x="12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iṧḷíḑê"/>
            <p:cNvSpPr/>
            <p:nvPr userDrawn="1"/>
          </p:nvSpPr>
          <p:spPr bwMode="auto">
            <a:xfrm>
              <a:off x="5954026" y="3071404"/>
              <a:ext cx="813649" cy="102228"/>
            </a:xfrm>
            <a:custGeom>
              <a:avLst/>
              <a:gdLst>
                <a:gd name="T0" fmla="*/ 188 w 188"/>
                <a:gd name="T1" fmla="*/ 0 h 24"/>
                <a:gd name="T2" fmla="*/ 3 w 188"/>
                <a:gd name="T3" fmla="*/ 0 h 24"/>
                <a:gd name="T4" fmla="*/ 1 w 188"/>
                <a:gd name="T5" fmla="*/ 1 h 24"/>
                <a:gd name="T6" fmla="*/ 0 w 188"/>
                <a:gd name="T7" fmla="*/ 3 h 24"/>
                <a:gd name="T8" fmla="*/ 0 w 188"/>
                <a:gd name="T9" fmla="*/ 21 h 24"/>
                <a:gd name="T10" fmla="*/ 1 w 188"/>
                <a:gd name="T11" fmla="*/ 23 h 24"/>
                <a:gd name="T12" fmla="*/ 3 w 188"/>
                <a:gd name="T13" fmla="*/ 24 h 24"/>
                <a:gd name="T14" fmla="*/ 188 w 188"/>
                <a:gd name="T15" fmla="*/ 24 h 24"/>
                <a:gd name="T16" fmla="*/ 188 w 18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24">
                  <a:moveTo>
                    <a:pt x="188" y="0"/>
                  </a:moveTo>
                  <a:cubicBezTo>
                    <a:pt x="188" y="0"/>
                    <a:pt x="25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8"/>
                    <a:pt x="0" y="17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25" y="24"/>
                    <a:pt x="188" y="24"/>
                    <a:pt x="188" y="24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iṩļïḓê"/>
            <p:cNvSpPr/>
            <p:nvPr userDrawn="1"/>
          </p:nvSpPr>
          <p:spPr bwMode="auto">
            <a:xfrm>
              <a:off x="6767675" y="3071404"/>
              <a:ext cx="294165" cy="102228"/>
            </a:xfrm>
            <a:custGeom>
              <a:avLst/>
              <a:gdLst>
                <a:gd name="T0" fmla="*/ 68 w 68"/>
                <a:gd name="T1" fmla="*/ 4 h 24"/>
                <a:gd name="T2" fmla="*/ 67 w 68"/>
                <a:gd name="T3" fmla="*/ 1 h 24"/>
                <a:gd name="T4" fmla="*/ 64 w 68"/>
                <a:gd name="T5" fmla="*/ 0 h 24"/>
                <a:gd name="T6" fmla="*/ 0 w 68"/>
                <a:gd name="T7" fmla="*/ 0 h 24"/>
                <a:gd name="T8" fmla="*/ 0 w 68"/>
                <a:gd name="T9" fmla="*/ 24 h 24"/>
                <a:gd name="T10" fmla="*/ 64 w 68"/>
                <a:gd name="T11" fmla="*/ 24 h 24"/>
                <a:gd name="T12" fmla="*/ 67 w 68"/>
                <a:gd name="T13" fmla="*/ 23 h 24"/>
                <a:gd name="T14" fmla="*/ 68 w 68"/>
                <a:gd name="T15" fmla="*/ 20 h 24"/>
                <a:gd name="T16" fmla="*/ 68 w 68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4">
                  <a:moveTo>
                    <a:pt x="68" y="4"/>
                  </a:moveTo>
                  <a:cubicBezTo>
                    <a:pt x="68" y="3"/>
                    <a:pt x="67" y="2"/>
                    <a:pt x="67" y="1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5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50" y="24"/>
                    <a:pt x="64" y="24"/>
                  </a:cubicBezTo>
                  <a:cubicBezTo>
                    <a:pt x="65" y="24"/>
                    <a:pt x="66" y="24"/>
                    <a:pt x="67" y="23"/>
                  </a:cubicBezTo>
                  <a:cubicBezTo>
                    <a:pt x="67" y="22"/>
                    <a:pt x="68" y="21"/>
                    <a:pt x="68" y="20"/>
                  </a:cubicBezTo>
                  <a:cubicBezTo>
                    <a:pt x="68" y="15"/>
                    <a:pt x="68" y="9"/>
                    <a:pt x="68" y="4"/>
                  </a:cubicBezTo>
                  <a:close/>
                </a:path>
              </a:pathLst>
            </a:cu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íṩľíďé"/>
            <p:cNvSpPr>
              <a:spLocks noChangeArrowheads="1"/>
            </p:cNvSpPr>
            <p:nvPr userDrawn="1"/>
          </p:nvSpPr>
          <p:spPr bwMode="auto">
            <a:xfrm>
              <a:off x="6152222" y="3273773"/>
              <a:ext cx="438119" cy="357171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íṡḷíḓè"/>
            <p:cNvSpPr>
              <a:spLocks noChangeArrowheads="1"/>
            </p:cNvSpPr>
            <p:nvPr userDrawn="1"/>
          </p:nvSpPr>
          <p:spPr bwMode="auto">
            <a:xfrm>
              <a:off x="6152222" y="3273773"/>
              <a:ext cx="27122" cy="357171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ïşľïďe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81365" cy="22949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ïSḷïdê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20863" cy="22949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iśḷiḋe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81365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îŝļïďê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20863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í$ļïḑe"/>
            <p:cNvSpPr>
              <a:spLocks noChangeArrowheads="1"/>
            </p:cNvSpPr>
            <p:nvPr userDrawn="1"/>
          </p:nvSpPr>
          <p:spPr bwMode="auto">
            <a:xfrm>
              <a:off x="6018701" y="4600647"/>
              <a:ext cx="81365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iṣ1íḍé"/>
            <p:cNvSpPr>
              <a:spLocks noChangeArrowheads="1"/>
            </p:cNvSpPr>
            <p:nvPr userDrawn="1"/>
          </p:nvSpPr>
          <p:spPr bwMode="auto">
            <a:xfrm>
              <a:off x="6018701" y="4600647"/>
              <a:ext cx="20863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í$ľíďê"/>
            <p:cNvSpPr>
              <a:spLocks noChangeArrowheads="1"/>
            </p:cNvSpPr>
            <p:nvPr userDrawn="1"/>
          </p:nvSpPr>
          <p:spPr bwMode="auto">
            <a:xfrm>
              <a:off x="6018701" y="5848242"/>
              <a:ext cx="81365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iṡlîdé"/>
            <p:cNvSpPr>
              <a:spLocks noChangeArrowheads="1"/>
            </p:cNvSpPr>
            <p:nvPr userDrawn="1"/>
          </p:nvSpPr>
          <p:spPr bwMode="auto">
            <a:xfrm>
              <a:off x="6018701" y="5848242"/>
              <a:ext cx="20863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iṡlïḓê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77192" cy="22949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ïS1íḑê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16690" cy="22949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îšľîḓé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77192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îşḷïḑê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16690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îśḷïḓé"/>
            <p:cNvSpPr>
              <a:spLocks noChangeArrowheads="1"/>
            </p:cNvSpPr>
            <p:nvPr userDrawn="1"/>
          </p:nvSpPr>
          <p:spPr bwMode="auto">
            <a:xfrm>
              <a:off x="6634153" y="4600647"/>
              <a:ext cx="77192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îš1ïďè"/>
            <p:cNvSpPr>
              <a:spLocks noChangeArrowheads="1"/>
            </p:cNvSpPr>
            <p:nvPr userDrawn="1"/>
          </p:nvSpPr>
          <p:spPr bwMode="auto">
            <a:xfrm>
              <a:off x="6634153" y="4600647"/>
              <a:ext cx="16690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iṩḷiḍè"/>
            <p:cNvSpPr>
              <a:spLocks noChangeArrowheads="1"/>
            </p:cNvSpPr>
            <p:nvPr userDrawn="1"/>
          </p:nvSpPr>
          <p:spPr bwMode="auto">
            <a:xfrm>
              <a:off x="6634153" y="5848242"/>
              <a:ext cx="77192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1" name="îSḷîďe"/>
            <p:cNvSpPr>
              <a:spLocks noChangeArrowheads="1"/>
            </p:cNvSpPr>
            <p:nvPr userDrawn="1"/>
          </p:nvSpPr>
          <p:spPr bwMode="auto">
            <a:xfrm>
              <a:off x="6634153" y="5848242"/>
              <a:ext cx="16690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2" name="íṩļïďe"/>
            <p:cNvSpPr>
              <a:spLocks noChangeArrowheads="1"/>
            </p:cNvSpPr>
            <p:nvPr userDrawn="1"/>
          </p:nvSpPr>
          <p:spPr bwMode="auto">
            <a:xfrm>
              <a:off x="6196034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3" name="ïSḷidé"/>
            <p:cNvSpPr>
              <a:spLocks noChangeArrowheads="1"/>
            </p:cNvSpPr>
            <p:nvPr userDrawn="1"/>
          </p:nvSpPr>
          <p:spPr bwMode="auto">
            <a:xfrm>
              <a:off x="6264882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4" name="islîḓé"/>
            <p:cNvSpPr>
              <a:spLocks noChangeArrowheads="1"/>
            </p:cNvSpPr>
            <p:nvPr userDrawn="1"/>
          </p:nvSpPr>
          <p:spPr bwMode="auto">
            <a:xfrm>
              <a:off x="6333729" y="3273773"/>
              <a:ext cx="18777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îṥḻiḍè"/>
            <p:cNvSpPr>
              <a:spLocks noChangeArrowheads="1"/>
            </p:cNvSpPr>
            <p:nvPr userDrawn="1"/>
          </p:nvSpPr>
          <p:spPr bwMode="auto">
            <a:xfrm>
              <a:off x="6404662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îŝļíḍé"/>
            <p:cNvSpPr>
              <a:spLocks noChangeArrowheads="1"/>
            </p:cNvSpPr>
            <p:nvPr userDrawn="1"/>
          </p:nvSpPr>
          <p:spPr bwMode="auto">
            <a:xfrm>
              <a:off x="6473509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íşľîḍè"/>
            <p:cNvSpPr>
              <a:spLocks noChangeArrowheads="1"/>
            </p:cNvSpPr>
            <p:nvPr userDrawn="1"/>
          </p:nvSpPr>
          <p:spPr bwMode="auto">
            <a:xfrm>
              <a:off x="6542357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8" name="ïš1ïdê"/>
            <p:cNvSpPr>
              <a:spLocks noChangeArrowheads="1"/>
            </p:cNvSpPr>
            <p:nvPr userDrawn="1"/>
          </p:nvSpPr>
          <p:spPr bwMode="auto">
            <a:xfrm>
              <a:off x="6855298" y="6845484"/>
              <a:ext cx="16690" cy="4173"/>
            </a:xfrm>
            <a:prstGeom prst="rect">
              <a:avLst/>
            </a:prstGeom>
            <a:solidFill>
              <a:srgbClr val="636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9" name="îṧlíḓe"/>
            <p:cNvSpPr>
              <a:spLocks noChangeArrowheads="1"/>
            </p:cNvSpPr>
            <p:nvPr userDrawn="1"/>
          </p:nvSpPr>
          <p:spPr bwMode="auto">
            <a:xfrm>
              <a:off x="6855298" y="6845484"/>
              <a:ext cx="16690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0" name="iSlïďè"/>
            <p:cNvSpPr>
              <a:spLocks noEditPoints="1"/>
            </p:cNvSpPr>
            <p:nvPr userDrawn="1"/>
          </p:nvSpPr>
          <p:spPr bwMode="auto">
            <a:xfrm>
              <a:off x="6855298" y="3273773"/>
              <a:ext cx="16690" cy="3571711"/>
            </a:xfrm>
            <a:custGeom>
              <a:avLst/>
              <a:gdLst>
                <a:gd name="T0" fmla="*/ 8 w 8"/>
                <a:gd name="T1" fmla="*/ 1581 h 1712"/>
                <a:gd name="T2" fmla="*/ 0 w 8"/>
                <a:gd name="T3" fmla="*/ 1581 h 1712"/>
                <a:gd name="T4" fmla="*/ 0 w 8"/>
                <a:gd name="T5" fmla="*/ 1712 h 1712"/>
                <a:gd name="T6" fmla="*/ 8 w 8"/>
                <a:gd name="T7" fmla="*/ 1712 h 1712"/>
                <a:gd name="T8" fmla="*/ 8 w 8"/>
                <a:gd name="T9" fmla="*/ 1581 h 1712"/>
                <a:gd name="T10" fmla="*/ 8 w 8"/>
                <a:gd name="T11" fmla="*/ 1440 h 1712"/>
                <a:gd name="T12" fmla="*/ 0 w 8"/>
                <a:gd name="T13" fmla="*/ 1440 h 1712"/>
                <a:gd name="T14" fmla="*/ 0 w 8"/>
                <a:gd name="T15" fmla="*/ 1564 h 1712"/>
                <a:gd name="T16" fmla="*/ 8 w 8"/>
                <a:gd name="T17" fmla="*/ 1564 h 1712"/>
                <a:gd name="T18" fmla="*/ 8 w 8"/>
                <a:gd name="T19" fmla="*/ 1440 h 1712"/>
                <a:gd name="T20" fmla="*/ 8 w 8"/>
                <a:gd name="T21" fmla="*/ 0 h 1712"/>
                <a:gd name="T22" fmla="*/ 0 w 8"/>
                <a:gd name="T23" fmla="*/ 0 h 1712"/>
                <a:gd name="T24" fmla="*/ 0 w 8"/>
                <a:gd name="T25" fmla="*/ 1386 h 1712"/>
                <a:gd name="T26" fmla="*/ 8 w 8"/>
                <a:gd name="T27" fmla="*/ 1386 h 1712"/>
                <a:gd name="T28" fmla="*/ 8 w 8"/>
                <a:gd name="T29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712">
                  <a:moveTo>
                    <a:pt x="8" y="1581"/>
                  </a:moveTo>
                  <a:lnTo>
                    <a:pt x="0" y="1581"/>
                  </a:lnTo>
                  <a:lnTo>
                    <a:pt x="0" y="1712"/>
                  </a:lnTo>
                  <a:lnTo>
                    <a:pt x="8" y="1712"/>
                  </a:lnTo>
                  <a:lnTo>
                    <a:pt x="8" y="1581"/>
                  </a:lnTo>
                  <a:close/>
                  <a:moveTo>
                    <a:pt x="8" y="1440"/>
                  </a:moveTo>
                  <a:lnTo>
                    <a:pt x="0" y="1440"/>
                  </a:lnTo>
                  <a:lnTo>
                    <a:pt x="0" y="1564"/>
                  </a:lnTo>
                  <a:lnTo>
                    <a:pt x="8" y="1564"/>
                  </a:lnTo>
                  <a:lnTo>
                    <a:pt x="8" y="1440"/>
                  </a:lnTo>
                  <a:close/>
                  <a:moveTo>
                    <a:pt x="8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C9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1" name="iśḻíde"/>
            <p:cNvSpPr>
              <a:spLocks noEditPoints="1"/>
            </p:cNvSpPr>
            <p:nvPr userDrawn="1"/>
          </p:nvSpPr>
          <p:spPr bwMode="auto">
            <a:xfrm>
              <a:off x="6855298" y="3273773"/>
              <a:ext cx="16690" cy="3571711"/>
            </a:xfrm>
            <a:custGeom>
              <a:avLst/>
              <a:gdLst>
                <a:gd name="T0" fmla="*/ 8 w 8"/>
                <a:gd name="T1" fmla="*/ 1581 h 1712"/>
                <a:gd name="T2" fmla="*/ 0 w 8"/>
                <a:gd name="T3" fmla="*/ 1581 h 1712"/>
                <a:gd name="T4" fmla="*/ 0 w 8"/>
                <a:gd name="T5" fmla="*/ 1712 h 1712"/>
                <a:gd name="T6" fmla="*/ 8 w 8"/>
                <a:gd name="T7" fmla="*/ 1712 h 1712"/>
                <a:gd name="T8" fmla="*/ 8 w 8"/>
                <a:gd name="T9" fmla="*/ 1581 h 1712"/>
                <a:gd name="T10" fmla="*/ 8 w 8"/>
                <a:gd name="T11" fmla="*/ 1440 h 1712"/>
                <a:gd name="T12" fmla="*/ 0 w 8"/>
                <a:gd name="T13" fmla="*/ 1440 h 1712"/>
                <a:gd name="T14" fmla="*/ 0 w 8"/>
                <a:gd name="T15" fmla="*/ 1564 h 1712"/>
                <a:gd name="T16" fmla="*/ 8 w 8"/>
                <a:gd name="T17" fmla="*/ 1564 h 1712"/>
                <a:gd name="T18" fmla="*/ 8 w 8"/>
                <a:gd name="T19" fmla="*/ 1440 h 1712"/>
                <a:gd name="T20" fmla="*/ 8 w 8"/>
                <a:gd name="T21" fmla="*/ 0 h 1712"/>
                <a:gd name="T22" fmla="*/ 0 w 8"/>
                <a:gd name="T23" fmla="*/ 0 h 1712"/>
                <a:gd name="T24" fmla="*/ 0 w 8"/>
                <a:gd name="T25" fmla="*/ 1386 h 1712"/>
                <a:gd name="T26" fmla="*/ 8 w 8"/>
                <a:gd name="T27" fmla="*/ 1386 h 1712"/>
                <a:gd name="T28" fmla="*/ 8 w 8"/>
                <a:gd name="T29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712">
                  <a:moveTo>
                    <a:pt x="8" y="1581"/>
                  </a:moveTo>
                  <a:lnTo>
                    <a:pt x="0" y="1581"/>
                  </a:lnTo>
                  <a:lnTo>
                    <a:pt x="0" y="1712"/>
                  </a:lnTo>
                  <a:lnTo>
                    <a:pt x="8" y="1712"/>
                  </a:lnTo>
                  <a:lnTo>
                    <a:pt x="8" y="1581"/>
                  </a:lnTo>
                  <a:moveTo>
                    <a:pt x="8" y="1440"/>
                  </a:moveTo>
                  <a:lnTo>
                    <a:pt x="0" y="1440"/>
                  </a:lnTo>
                  <a:lnTo>
                    <a:pt x="0" y="1564"/>
                  </a:lnTo>
                  <a:lnTo>
                    <a:pt x="8" y="1564"/>
                  </a:lnTo>
                  <a:lnTo>
                    <a:pt x="8" y="1440"/>
                  </a:lnTo>
                  <a:moveTo>
                    <a:pt x="8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2" name="îṩḷiďe"/>
            <p:cNvSpPr>
              <a:spLocks noChangeArrowheads="1"/>
            </p:cNvSpPr>
            <p:nvPr userDrawn="1"/>
          </p:nvSpPr>
          <p:spPr bwMode="auto">
            <a:xfrm>
              <a:off x="6924146" y="3273773"/>
              <a:ext cx="16690" cy="2891584"/>
            </a:xfrm>
            <a:prstGeom prst="rect">
              <a:avLst/>
            </a:prstGeom>
            <a:solidFill>
              <a:srgbClr val="8C9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3" name="iṣḷïḑê"/>
            <p:cNvSpPr>
              <a:spLocks noChangeArrowheads="1"/>
            </p:cNvSpPr>
            <p:nvPr userDrawn="1"/>
          </p:nvSpPr>
          <p:spPr bwMode="auto">
            <a:xfrm>
              <a:off x="6924146" y="3273773"/>
              <a:ext cx="16690" cy="289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îŝľiḑé"/>
            <p:cNvSpPr>
              <a:spLocks noChangeArrowheads="1"/>
            </p:cNvSpPr>
            <p:nvPr userDrawn="1"/>
          </p:nvSpPr>
          <p:spPr bwMode="auto">
            <a:xfrm>
              <a:off x="7001338" y="3273773"/>
              <a:ext cx="10431" cy="289158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5" name="ïṡḻíḋè"/>
            <p:cNvSpPr>
              <a:spLocks noChangeArrowheads="1"/>
            </p:cNvSpPr>
            <p:nvPr userDrawn="1"/>
          </p:nvSpPr>
          <p:spPr bwMode="auto">
            <a:xfrm>
              <a:off x="7001338" y="3273773"/>
              <a:ext cx="10431" cy="289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6" name="íśḻiḍe"/>
            <p:cNvSpPr>
              <a:spLocks noChangeArrowheads="1"/>
            </p:cNvSpPr>
            <p:nvPr userDrawn="1"/>
          </p:nvSpPr>
          <p:spPr bwMode="auto">
            <a:xfrm>
              <a:off x="6992993" y="3273773"/>
              <a:ext cx="8345" cy="2891584"/>
            </a:xfrm>
            <a:prstGeom prst="rect">
              <a:avLst/>
            </a:prstGeom>
            <a:solidFill>
              <a:srgbClr val="7F8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7" name="íṣḷïḍé"/>
            <p:cNvSpPr>
              <a:spLocks noChangeArrowheads="1"/>
            </p:cNvSpPr>
            <p:nvPr userDrawn="1"/>
          </p:nvSpPr>
          <p:spPr bwMode="auto">
            <a:xfrm>
              <a:off x="6992993" y="3273773"/>
              <a:ext cx="8345" cy="289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8" name="iṩḻiḋe"/>
            <p:cNvSpPr>
              <a:spLocks noChangeArrowheads="1"/>
            </p:cNvSpPr>
            <p:nvPr userDrawn="1"/>
          </p:nvSpPr>
          <p:spPr bwMode="auto">
            <a:xfrm>
              <a:off x="6871989" y="6165357"/>
              <a:ext cx="1041053" cy="684300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î$ľíḋe"/>
            <p:cNvSpPr>
              <a:spLocks noChangeArrowheads="1"/>
            </p:cNvSpPr>
            <p:nvPr userDrawn="1"/>
          </p:nvSpPr>
          <p:spPr bwMode="auto">
            <a:xfrm>
              <a:off x="6871989" y="6165357"/>
              <a:ext cx="1041053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ïsḷíḋé"/>
            <p:cNvSpPr>
              <a:spLocks noChangeArrowheads="1"/>
            </p:cNvSpPr>
            <p:nvPr userDrawn="1"/>
          </p:nvSpPr>
          <p:spPr bwMode="auto">
            <a:xfrm>
              <a:off x="6972130" y="6303051"/>
              <a:ext cx="342150" cy="208628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í$líḑé"/>
            <p:cNvSpPr>
              <a:spLocks noChangeArrowheads="1"/>
            </p:cNvSpPr>
            <p:nvPr userDrawn="1"/>
          </p:nvSpPr>
          <p:spPr bwMode="auto">
            <a:xfrm>
              <a:off x="6972130" y="6303051"/>
              <a:ext cx="20863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ís1îḑe"/>
            <p:cNvSpPr>
              <a:spLocks noChangeArrowheads="1"/>
            </p:cNvSpPr>
            <p:nvPr userDrawn="1"/>
          </p:nvSpPr>
          <p:spPr bwMode="auto">
            <a:xfrm>
              <a:off x="7032632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išľïďe"/>
            <p:cNvSpPr>
              <a:spLocks noChangeArrowheads="1"/>
            </p:cNvSpPr>
            <p:nvPr userDrawn="1"/>
          </p:nvSpPr>
          <p:spPr bwMode="auto">
            <a:xfrm>
              <a:off x="7257950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ïšlîďe"/>
            <p:cNvSpPr>
              <a:spLocks noChangeArrowheads="1"/>
            </p:cNvSpPr>
            <p:nvPr userDrawn="1"/>
          </p:nvSpPr>
          <p:spPr bwMode="auto">
            <a:xfrm>
              <a:off x="7479096" y="6303051"/>
              <a:ext cx="337977" cy="208628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ïs1îdè"/>
            <p:cNvSpPr>
              <a:spLocks noChangeArrowheads="1"/>
            </p:cNvSpPr>
            <p:nvPr userDrawn="1"/>
          </p:nvSpPr>
          <p:spPr bwMode="auto">
            <a:xfrm>
              <a:off x="7479096" y="6303051"/>
              <a:ext cx="1669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íşľiḑe"/>
            <p:cNvSpPr>
              <a:spLocks noChangeArrowheads="1"/>
            </p:cNvSpPr>
            <p:nvPr userDrawn="1"/>
          </p:nvSpPr>
          <p:spPr bwMode="auto">
            <a:xfrm>
              <a:off x="7543770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íṧḻiďe"/>
            <p:cNvSpPr>
              <a:spLocks noChangeArrowheads="1"/>
            </p:cNvSpPr>
            <p:nvPr userDrawn="1"/>
          </p:nvSpPr>
          <p:spPr bwMode="auto">
            <a:xfrm>
              <a:off x="7769088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išļídè"/>
            <p:cNvSpPr>
              <a:spLocks noChangeArrowheads="1"/>
            </p:cNvSpPr>
            <p:nvPr userDrawn="1"/>
          </p:nvSpPr>
          <p:spPr bwMode="auto">
            <a:xfrm>
              <a:off x="7604272" y="6605562"/>
              <a:ext cx="212800" cy="135608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ïslîḑè"/>
            <p:cNvSpPr>
              <a:spLocks noChangeArrowheads="1"/>
            </p:cNvSpPr>
            <p:nvPr userDrawn="1"/>
          </p:nvSpPr>
          <p:spPr bwMode="auto">
            <a:xfrm>
              <a:off x="7604272" y="6605562"/>
              <a:ext cx="18777" cy="13560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îṣliḍé"/>
            <p:cNvSpPr>
              <a:spLocks noChangeArrowheads="1"/>
            </p:cNvSpPr>
            <p:nvPr userDrawn="1"/>
          </p:nvSpPr>
          <p:spPr bwMode="auto">
            <a:xfrm>
              <a:off x="7643912" y="6605562"/>
              <a:ext cx="4173" cy="13560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îṥḻïḋé"/>
            <p:cNvSpPr>
              <a:spLocks noChangeArrowheads="1"/>
            </p:cNvSpPr>
            <p:nvPr userDrawn="1"/>
          </p:nvSpPr>
          <p:spPr bwMode="auto">
            <a:xfrm>
              <a:off x="7777434" y="6605562"/>
              <a:ext cx="4173" cy="13560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îsliḍe"/>
            <p:cNvSpPr>
              <a:spLocks noChangeArrowheads="1"/>
            </p:cNvSpPr>
            <p:nvPr userDrawn="1"/>
          </p:nvSpPr>
          <p:spPr bwMode="auto">
            <a:xfrm>
              <a:off x="7913042" y="6165357"/>
              <a:ext cx="185679" cy="68430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iṥ1iḑê"/>
            <p:cNvSpPr>
              <a:spLocks noChangeArrowheads="1"/>
            </p:cNvSpPr>
            <p:nvPr userDrawn="1"/>
          </p:nvSpPr>
          <p:spPr bwMode="auto">
            <a:xfrm>
              <a:off x="7913042" y="6165357"/>
              <a:ext cx="185679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íṥ1îḓe"/>
            <p:cNvSpPr/>
            <p:nvPr userDrawn="1"/>
          </p:nvSpPr>
          <p:spPr bwMode="auto">
            <a:xfrm>
              <a:off x="7894265" y="6376071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iŝľïḍê"/>
            <p:cNvSpPr/>
            <p:nvPr userDrawn="1"/>
          </p:nvSpPr>
          <p:spPr bwMode="auto">
            <a:xfrm>
              <a:off x="7873402" y="6346863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ï$ľíḑè"/>
            <p:cNvSpPr/>
            <p:nvPr userDrawn="1"/>
          </p:nvSpPr>
          <p:spPr bwMode="auto">
            <a:xfrm>
              <a:off x="7894265" y="6307224"/>
              <a:ext cx="18777" cy="20863"/>
            </a:xfrm>
            <a:custGeom>
              <a:avLst/>
              <a:gdLst>
                <a:gd name="T0" fmla="*/ 4 w 4"/>
                <a:gd name="T1" fmla="*/ 0 h 5"/>
                <a:gd name="T2" fmla="*/ 1 w 4"/>
                <a:gd name="T3" fmla="*/ 0 h 5"/>
                <a:gd name="T4" fmla="*/ 0 w 4"/>
                <a:gd name="T5" fmla="*/ 0 h 5"/>
                <a:gd name="T6" fmla="*/ 0 w 4"/>
                <a:gd name="T7" fmla="*/ 4 h 5"/>
                <a:gd name="T8" fmla="*/ 1 w 4"/>
                <a:gd name="T9" fmla="*/ 5 h 5"/>
                <a:gd name="T10" fmla="*/ 4 w 4"/>
                <a:gd name="T11" fmla="*/ 5 h 5"/>
                <a:gd name="T12" fmla="*/ 4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4" y="5"/>
                    <a:pt x="4" y="5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iśļïḓê"/>
            <p:cNvSpPr/>
            <p:nvPr userDrawn="1"/>
          </p:nvSpPr>
          <p:spPr bwMode="auto">
            <a:xfrm>
              <a:off x="7873402" y="6290533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2 h 3"/>
                <a:gd name="T6" fmla="*/ 1 w 9"/>
                <a:gd name="T7" fmla="*/ 2 h 3"/>
                <a:gd name="T8" fmla="*/ 1 w 9"/>
                <a:gd name="T9" fmla="*/ 3 h 3"/>
                <a:gd name="T10" fmla="*/ 9 w 9"/>
                <a:gd name="T11" fmla="*/ 3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iṧḷiḍe"/>
            <p:cNvSpPr/>
            <p:nvPr userDrawn="1"/>
          </p:nvSpPr>
          <p:spPr bwMode="auto">
            <a:xfrm>
              <a:off x="6871989" y="6376071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íṩ1íḓê"/>
            <p:cNvSpPr/>
            <p:nvPr userDrawn="1"/>
          </p:nvSpPr>
          <p:spPr bwMode="auto">
            <a:xfrm>
              <a:off x="6871989" y="6346863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íşḷïḓé"/>
            <p:cNvSpPr/>
            <p:nvPr userDrawn="1"/>
          </p:nvSpPr>
          <p:spPr bwMode="auto">
            <a:xfrm>
              <a:off x="6871989" y="6307224"/>
              <a:ext cx="20863" cy="20863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0 h 5"/>
                <a:gd name="T4" fmla="*/ 0 w 5"/>
                <a:gd name="T5" fmla="*/ 5 h 5"/>
                <a:gd name="T6" fmla="*/ 4 w 5"/>
                <a:gd name="T7" fmla="*/ 5 h 5"/>
                <a:gd name="T8" fmla="*/ 5 w 5"/>
                <a:gd name="T9" fmla="*/ 4 h 5"/>
                <a:gd name="T10" fmla="*/ 5 w 5"/>
                <a:gd name="T11" fmla="*/ 0 h 5"/>
                <a:gd name="T12" fmla="*/ 4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íŝļíde"/>
            <p:cNvSpPr/>
            <p:nvPr userDrawn="1"/>
          </p:nvSpPr>
          <p:spPr bwMode="auto">
            <a:xfrm>
              <a:off x="6871989" y="6278016"/>
              <a:ext cx="39639" cy="25035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3 h 6"/>
                <a:gd name="T14" fmla="*/ 0 w 9"/>
                <a:gd name="T15" fmla="*/ 3 h 6"/>
                <a:gd name="T16" fmla="*/ 0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îšḻîďe"/>
            <p:cNvSpPr/>
            <p:nvPr userDrawn="1"/>
          </p:nvSpPr>
          <p:spPr bwMode="auto">
            <a:xfrm>
              <a:off x="7894265" y="6524197"/>
              <a:ext cx="18777" cy="12518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0 h 3"/>
                <a:gd name="T4" fmla="*/ 0 w 4"/>
                <a:gd name="T5" fmla="*/ 1 h 3"/>
                <a:gd name="T6" fmla="*/ 0 w 4"/>
                <a:gd name="T7" fmla="*/ 3 h 3"/>
                <a:gd name="T8" fmla="*/ 4 w 4"/>
                <a:gd name="T9" fmla="*/ 3 h 3"/>
                <a:gd name="T10" fmla="*/ 4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3" name="íṥḷiḑe"/>
            <p:cNvSpPr/>
            <p:nvPr userDrawn="1"/>
          </p:nvSpPr>
          <p:spPr bwMode="auto">
            <a:xfrm>
              <a:off x="7873402" y="649290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5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íṧlíḑe"/>
            <p:cNvSpPr/>
            <p:nvPr userDrawn="1"/>
          </p:nvSpPr>
          <p:spPr bwMode="auto">
            <a:xfrm>
              <a:off x="7894265" y="6451177"/>
              <a:ext cx="18777" cy="25035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ïṣľîďé"/>
            <p:cNvSpPr/>
            <p:nvPr userDrawn="1"/>
          </p:nvSpPr>
          <p:spPr bwMode="auto">
            <a:xfrm>
              <a:off x="7873402" y="641988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îśļiḑe"/>
            <p:cNvSpPr/>
            <p:nvPr userDrawn="1"/>
          </p:nvSpPr>
          <p:spPr bwMode="auto">
            <a:xfrm>
              <a:off x="6871989" y="6524197"/>
              <a:ext cx="20863" cy="12518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3 h 3"/>
                <a:gd name="T8" fmla="*/ 5 w 5"/>
                <a:gd name="T9" fmla="*/ 1 h 3"/>
                <a:gd name="T10" fmla="*/ 4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íṧļîḑé"/>
            <p:cNvSpPr/>
            <p:nvPr userDrawn="1"/>
          </p:nvSpPr>
          <p:spPr bwMode="auto">
            <a:xfrm>
              <a:off x="6871989" y="649290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iṣļïdè"/>
            <p:cNvSpPr/>
            <p:nvPr userDrawn="1"/>
          </p:nvSpPr>
          <p:spPr bwMode="auto">
            <a:xfrm>
              <a:off x="6871989" y="6451177"/>
              <a:ext cx="20863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iṩľîḑê"/>
            <p:cNvSpPr/>
            <p:nvPr userDrawn="1"/>
          </p:nvSpPr>
          <p:spPr bwMode="auto">
            <a:xfrm>
              <a:off x="6871989" y="641988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1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iš1îḍé"/>
            <p:cNvSpPr/>
            <p:nvPr userDrawn="1"/>
          </p:nvSpPr>
          <p:spPr bwMode="auto">
            <a:xfrm>
              <a:off x="7894265" y="6666064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ïsḻídé"/>
            <p:cNvSpPr/>
            <p:nvPr userDrawn="1"/>
          </p:nvSpPr>
          <p:spPr bwMode="auto">
            <a:xfrm>
              <a:off x="7873402" y="6636856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î$ḻïḓé"/>
            <p:cNvSpPr/>
            <p:nvPr userDrawn="1"/>
          </p:nvSpPr>
          <p:spPr bwMode="auto">
            <a:xfrm>
              <a:off x="7894265" y="6597217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íṧlïḋê"/>
            <p:cNvSpPr>
              <a:spLocks noEditPoints="1"/>
            </p:cNvSpPr>
            <p:nvPr userDrawn="1"/>
          </p:nvSpPr>
          <p:spPr bwMode="auto">
            <a:xfrm>
              <a:off x="7873402" y="6572181"/>
              <a:ext cx="39639" cy="20863"/>
            </a:xfrm>
            <a:custGeom>
              <a:avLst/>
              <a:gdLst>
                <a:gd name="T0" fmla="*/ 9 w 9"/>
                <a:gd name="T1" fmla="*/ 3 h 5"/>
                <a:gd name="T2" fmla="*/ 0 w 9"/>
                <a:gd name="T3" fmla="*/ 3 h 5"/>
                <a:gd name="T4" fmla="*/ 0 w 9"/>
                <a:gd name="T5" fmla="*/ 4 h 5"/>
                <a:gd name="T6" fmla="*/ 1 w 9"/>
                <a:gd name="T7" fmla="*/ 5 h 5"/>
                <a:gd name="T8" fmla="*/ 1 w 9"/>
                <a:gd name="T9" fmla="*/ 5 h 5"/>
                <a:gd name="T10" fmla="*/ 9 w 9"/>
                <a:gd name="T11" fmla="*/ 5 h 5"/>
                <a:gd name="T12" fmla="*/ 9 w 9"/>
                <a:gd name="T13" fmla="*/ 3 h 5"/>
                <a:gd name="T14" fmla="*/ 9 w 9"/>
                <a:gd name="T15" fmla="*/ 0 h 5"/>
                <a:gd name="T16" fmla="*/ 0 w 9"/>
                <a:gd name="T17" fmla="*/ 0 h 5"/>
                <a:gd name="T18" fmla="*/ 0 w 9"/>
                <a:gd name="T19" fmla="*/ 0 h 5"/>
                <a:gd name="T20" fmla="*/ 9 w 9"/>
                <a:gd name="T21" fmla="*/ 0 h 5"/>
                <a:gd name="T22" fmla="*/ 9 w 9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9" y="5"/>
                    <a:pt x="9" y="5"/>
                  </a:cubicBezTo>
                  <a:cubicBezTo>
                    <a:pt x="9" y="3"/>
                    <a:pt x="9" y="3"/>
                    <a:pt x="9" y="3"/>
                  </a:cubicBezTo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îSļiḍè"/>
            <p:cNvSpPr/>
            <p:nvPr userDrawn="1"/>
          </p:nvSpPr>
          <p:spPr bwMode="auto">
            <a:xfrm>
              <a:off x="6871989" y="6666064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išḷïďé"/>
            <p:cNvSpPr/>
            <p:nvPr userDrawn="1"/>
          </p:nvSpPr>
          <p:spPr bwMode="auto">
            <a:xfrm>
              <a:off x="6871989" y="6636856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1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ïŝliḓè"/>
            <p:cNvSpPr/>
            <p:nvPr userDrawn="1"/>
          </p:nvSpPr>
          <p:spPr bwMode="auto">
            <a:xfrm>
              <a:off x="6871989" y="6597217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îšļïḋê"/>
            <p:cNvSpPr/>
            <p:nvPr userDrawn="1"/>
          </p:nvSpPr>
          <p:spPr bwMode="auto">
            <a:xfrm>
              <a:off x="6871989" y="6572181"/>
              <a:ext cx="39639" cy="20863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0 h 5"/>
                <a:gd name="T4" fmla="*/ 0 w 9"/>
                <a:gd name="T5" fmla="*/ 5 h 5"/>
                <a:gd name="T6" fmla="*/ 9 w 9"/>
                <a:gd name="T7" fmla="*/ 5 h 5"/>
                <a:gd name="T8" fmla="*/ 9 w 9"/>
                <a:gd name="T9" fmla="*/ 5 h 5"/>
                <a:gd name="T10" fmla="*/ 9 w 9"/>
                <a:gd name="T11" fmla="*/ 4 h 5"/>
                <a:gd name="T12" fmla="*/ 9 w 9"/>
                <a:gd name="T13" fmla="*/ 3 h 5"/>
                <a:gd name="T14" fmla="*/ 0 w 9"/>
                <a:gd name="T15" fmla="*/ 3 h 5"/>
                <a:gd name="T16" fmla="*/ 0 w 9"/>
                <a:gd name="T17" fmla="*/ 0 h 5"/>
                <a:gd name="T18" fmla="*/ 9 w 9"/>
                <a:gd name="T19" fmla="*/ 0 h 5"/>
                <a:gd name="T20" fmla="*/ 9 w 9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6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í$ḷîḍê"/>
            <p:cNvSpPr/>
            <p:nvPr userDrawn="1"/>
          </p:nvSpPr>
          <p:spPr bwMode="auto">
            <a:xfrm>
              <a:off x="7894265" y="6814190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îṩḷidè"/>
            <p:cNvSpPr/>
            <p:nvPr userDrawn="1"/>
          </p:nvSpPr>
          <p:spPr bwMode="auto">
            <a:xfrm>
              <a:off x="7873402" y="6784982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ïŝļîdè"/>
            <p:cNvSpPr/>
            <p:nvPr userDrawn="1"/>
          </p:nvSpPr>
          <p:spPr bwMode="auto">
            <a:xfrm>
              <a:off x="7894265" y="6741170"/>
              <a:ext cx="18777" cy="25035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ïšliďe"/>
            <p:cNvSpPr/>
            <p:nvPr userDrawn="1"/>
          </p:nvSpPr>
          <p:spPr bwMode="auto">
            <a:xfrm>
              <a:off x="7873402" y="6714048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5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íś1ïḋè"/>
            <p:cNvSpPr/>
            <p:nvPr userDrawn="1"/>
          </p:nvSpPr>
          <p:spPr bwMode="auto">
            <a:xfrm>
              <a:off x="6871989" y="6814190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íṣḷïḓe"/>
            <p:cNvSpPr/>
            <p:nvPr userDrawn="1"/>
          </p:nvSpPr>
          <p:spPr bwMode="auto">
            <a:xfrm>
              <a:off x="6871989" y="6784982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ïṩľïdé"/>
            <p:cNvSpPr/>
            <p:nvPr userDrawn="1"/>
          </p:nvSpPr>
          <p:spPr bwMode="auto">
            <a:xfrm>
              <a:off x="6871989" y="6741170"/>
              <a:ext cx="20863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4"/>
                    <a:pt x="5" y="3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iŝļïdê"/>
            <p:cNvSpPr/>
            <p:nvPr userDrawn="1"/>
          </p:nvSpPr>
          <p:spPr bwMode="auto">
            <a:xfrm>
              <a:off x="6871989" y="6714048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ïSḷiďè"/>
            <p:cNvSpPr>
              <a:spLocks noChangeArrowheads="1"/>
            </p:cNvSpPr>
            <p:nvPr userDrawn="1"/>
          </p:nvSpPr>
          <p:spPr bwMode="auto">
            <a:xfrm>
              <a:off x="6851126" y="6165357"/>
              <a:ext cx="1061916" cy="112659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î$ľîḋe"/>
            <p:cNvSpPr>
              <a:spLocks noChangeArrowheads="1"/>
            </p:cNvSpPr>
            <p:nvPr userDrawn="1"/>
          </p:nvSpPr>
          <p:spPr bwMode="auto">
            <a:xfrm>
              <a:off x="6851126" y="6165357"/>
              <a:ext cx="1061916" cy="11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îṧlíḓè"/>
            <p:cNvSpPr/>
            <p:nvPr userDrawn="1"/>
          </p:nvSpPr>
          <p:spPr bwMode="auto">
            <a:xfrm>
              <a:off x="8098720" y="6165357"/>
              <a:ext cx="20863" cy="112659"/>
            </a:xfrm>
            <a:custGeom>
              <a:avLst/>
              <a:gdLst>
                <a:gd name="T0" fmla="*/ 10 w 10"/>
                <a:gd name="T1" fmla="*/ 0 h 54"/>
                <a:gd name="T2" fmla="*/ 2 w 10"/>
                <a:gd name="T3" fmla="*/ 0 h 54"/>
                <a:gd name="T4" fmla="*/ 2 w 10"/>
                <a:gd name="T5" fmla="*/ 31 h 54"/>
                <a:gd name="T6" fmla="*/ 0 w 10"/>
                <a:gd name="T7" fmla="*/ 31 h 54"/>
                <a:gd name="T8" fmla="*/ 0 w 10"/>
                <a:gd name="T9" fmla="*/ 54 h 54"/>
                <a:gd name="T10" fmla="*/ 10 w 10"/>
                <a:gd name="T11" fmla="*/ 54 h 54"/>
                <a:gd name="T12" fmla="*/ 10 w 1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4">
                  <a:moveTo>
                    <a:pt x="10" y="0"/>
                  </a:moveTo>
                  <a:lnTo>
                    <a:pt x="2" y="0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54"/>
                  </a:lnTo>
                  <a:lnTo>
                    <a:pt x="10" y="5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î$1íḓé"/>
            <p:cNvSpPr/>
            <p:nvPr userDrawn="1"/>
          </p:nvSpPr>
          <p:spPr bwMode="auto">
            <a:xfrm>
              <a:off x="8098720" y="6165357"/>
              <a:ext cx="20863" cy="112659"/>
            </a:xfrm>
            <a:custGeom>
              <a:avLst/>
              <a:gdLst>
                <a:gd name="T0" fmla="*/ 10 w 10"/>
                <a:gd name="T1" fmla="*/ 0 h 54"/>
                <a:gd name="T2" fmla="*/ 2 w 10"/>
                <a:gd name="T3" fmla="*/ 0 h 54"/>
                <a:gd name="T4" fmla="*/ 2 w 10"/>
                <a:gd name="T5" fmla="*/ 31 h 54"/>
                <a:gd name="T6" fmla="*/ 0 w 10"/>
                <a:gd name="T7" fmla="*/ 31 h 54"/>
                <a:gd name="T8" fmla="*/ 0 w 10"/>
                <a:gd name="T9" fmla="*/ 54 h 54"/>
                <a:gd name="T10" fmla="*/ 10 w 10"/>
                <a:gd name="T11" fmla="*/ 54 h 54"/>
                <a:gd name="T12" fmla="*/ 10 w 1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4">
                  <a:moveTo>
                    <a:pt x="10" y="0"/>
                  </a:moveTo>
                  <a:lnTo>
                    <a:pt x="2" y="0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54"/>
                  </a:lnTo>
                  <a:lnTo>
                    <a:pt x="10" y="54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ïşḷîde"/>
            <p:cNvSpPr/>
            <p:nvPr userDrawn="1"/>
          </p:nvSpPr>
          <p:spPr bwMode="auto">
            <a:xfrm>
              <a:off x="8050736" y="6165357"/>
              <a:ext cx="52157" cy="64675"/>
            </a:xfrm>
            <a:custGeom>
              <a:avLst/>
              <a:gdLst>
                <a:gd name="T0" fmla="*/ 25 w 25"/>
                <a:gd name="T1" fmla="*/ 0 h 31"/>
                <a:gd name="T2" fmla="*/ 0 w 25"/>
                <a:gd name="T3" fmla="*/ 0 h 31"/>
                <a:gd name="T4" fmla="*/ 23 w 25"/>
                <a:gd name="T5" fmla="*/ 0 h 31"/>
                <a:gd name="T6" fmla="*/ 23 w 25"/>
                <a:gd name="T7" fmla="*/ 31 h 31"/>
                <a:gd name="T8" fmla="*/ 25 w 25"/>
                <a:gd name="T9" fmla="*/ 31 h 31"/>
                <a:gd name="T10" fmla="*/ 25 w 25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">
                  <a:moveTo>
                    <a:pt x="25" y="0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1"/>
                  </a:lnTo>
                  <a:lnTo>
                    <a:pt x="25" y="3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íṥ1ide"/>
            <p:cNvSpPr/>
            <p:nvPr userDrawn="1"/>
          </p:nvSpPr>
          <p:spPr bwMode="auto">
            <a:xfrm>
              <a:off x="8050736" y="6165357"/>
              <a:ext cx="52157" cy="64675"/>
            </a:xfrm>
            <a:custGeom>
              <a:avLst/>
              <a:gdLst>
                <a:gd name="T0" fmla="*/ 25 w 25"/>
                <a:gd name="T1" fmla="*/ 0 h 31"/>
                <a:gd name="T2" fmla="*/ 0 w 25"/>
                <a:gd name="T3" fmla="*/ 0 h 31"/>
                <a:gd name="T4" fmla="*/ 23 w 25"/>
                <a:gd name="T5" fmla="*/ 0 h 31"/>
                <a:gd name="T6" fmla="*/ 23 w 25"/>
                <a:gd name="T7" fmla="*/ 31 h 31"/>
                <a:gd name="T8" fmla="*/ 25 w 25"/>
                <a:gd name="T9" fmla="*/ 31 h 31"/>
                <a:gd name="T10" fmla="*/ 25 w 25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">
                  <a:moveTo>
                    <a:pt x="25" y="0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1"/>
                  </a:lnTo>
                  <a:lnTo>
                    <a:pt x="25" y="31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î$ḷíḋé"/>
            <p:cNvSpPr/>
            <p:nvPr userDrawn="1"/>
          </p:nvSpPr>
          <p:spPr bwMode="auto">
            <a:xfrm>
              <a:off x="7913042" y="6165357"/>
              <a:ext cx="185679" cy="112659"/>
            </a:xfrm>
            <a:custGeom>
              <a:avLst/>
              <a:gdLst>
                <a:gd name="T0" fmla="*/ 89 w 89"/>
                <a:gd name="T1" fmla="*/ 0 h 54"/>
                <a:gd name="T2" fmla="*/ 66 w 89"/>
                <a:gd name="T3" fmla="*/ 0 h 54"/>
                <a:gd name="T4" fmla="*/ 58 w 89"/>
                <a:gd name="T5" fmla="*/ 0 h 54"/>
                <a:gd name="T6" fmla="*/ 12 w 89"/>
                <a:gd name="T7" fmla="*/ 0 h 54"/>
                <a:gd name="T8" fmla="*/ 2 w 89"/>
                <a:gd name="T9" fmla="*/ 0 h 54"/>
                <a:gd name="T10" fmla="*/ 0 w 89"/>
                <a:gd name="T11" fmla="*/ 0 h 54"/>
                <a:gd name="T12" fmla="*/ 0 w 89"/>
                <a:gd name="T13" fmla="*/ 54 h 54"/>
                <a:gd name="T14" fmla="*/ 89 w 89"/>
                <a:gd name="T15" fmla="*/ 54 h 54"/>
                <a:gd name="T16" fmla="*/ 89 w 89"/>
                <a:gd name="T17" fmla="*/ 31 h 54"/>
                <a:gd name="T18" fmla="*/ 89 w 89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54">
                  <a:moveTo>
                    <a:pt x="89" y="0"/>
                  </a:moveTo>
                  <a:lnTo>
                    <a:pt x="66" y="0"/>
                  </a:lnTo>
                  <a:lnTo>
                    <a:pt x="58" y="0"/>
                  </a:lnTo>
                  <a:lnTo>
                    <a:pt x="1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89" y="54"/>
                  </a:lnTo>
                  <a:lnTo>
                    <a:pt x="89" y="3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AC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ïs1íḋè"/>
            <p:cNvSpPr/>
            <p:nvPr userDrawn="1"/>
          </p:nvSpPr>
          <p:spPr bwMode="auto">
            <a:xfrm>
              <a:off x="7913042" y="6165357"/>
              <a:ext cx="185679" cy="112659"/>
            </a:xfrm>
            <a:custGeom>
              <a:avLst/>
              <a:gdLst>
                <a:gd name="T0" fmla="*/ 89 w 89"/>
                <a:gd name="T1" fmla="*/ 0 h 54"/>
                <a:gd name="T2" fmla="*/ 66 w 89"/>
                <a:gd name="T3" fmla="*/ 0 h 54"/>
                <a:gd name="T4" fmla="*/ 58 w 89"/>
                <a:gd name="T5" fmla="*/ 0 h 54"/>
                <a:gd name="T6" fmla="*/ 12 w 89"/>
                <a:gd name="T7" fmla="*/ 0 h 54"/>
                <a:gd name="T8" fmla="*/ 2 w 89"/>
                <a:gd name="T9" fmla="*/ 0 h 54"/>
                <a:gd name="T10" fmla="*/ 0 w 89"/>
                <a:gd name="T11" fmla="*/ 0 h 54"/>
                <a:gd name="T12" fmla="*/ 0 w 89"/>
                <a:gd name="T13" fmla="*/ 54 h 54"/>
                <a:gd name="T14" fmla="*/ 89 w 89"/>
                <a:gd name="T15" fmla="*/ 54 h 54"/>
                <a:gd name="T16" fmla="*/ 89 w 89"/>
                <a:gd name="T17" fmla="*/ 31 h 54"/>
                <a:gd name="T18" fmla="*/ 89 w 89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54">
                  <a:moveTo>
                    <a:pt x="89" y="0"/>
                  </a:moveTo>
                  <a:lnTo>
                    <a:pt x="66" y="0"/>
                  </a:lnTo>
                  <a:lnTo>
                    <a:pt x="58" y="0"/>
                  </a:lnTo>
                  <a:lnTo>
                    <a:pt x="1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89" y="54"/>
                  </a:lnTo>
                  <a:lnTo>
                    <a:pt x="89" y="31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íṧḻiḋê"/>
            <p:cNvSpPr/>
            <p:nvPr userDrawn="1"/>
          </p:nvSpPr>
          <p:spPr bwMode="auto">
            <a:xfrm>
              <a:off x="6871989" y="6278016"/>
              <a:ext cx="1041053" cy="12518"/>
            </a:xfrm>
            <a:custGeom>
              <a:avLst/>
              <a:gdLst>
                <a:gd name="T0" fmla="*/ 240 w 240"/>
                <a:gd name="T1" fmla="*/ 0 h 3"/>
                <a:gd name="T2" fmla="*/ 0 w 240"/>
                <a:gd name="T3" fmla="*/ 0 h 3"/>
                <a:gd name="T4" fmla="*/ 9 w 240"/>
                <a:gd name="T5" fmla="*/ 0 h 3"/>
                <a:gd name="T6" fmla="*/ 9 w 240"/>
                <a:gd name="T7" fmla="*/ 0 h 3"/>
                <a:gd name="T8" fmla="*/ 9 w 240"/>
                <a:gd name="T9" fmla="*/ 1 h 3"/>
                <a:gd name="T10" fmla="*/ 9 w 240"/>
                <a:gd name="T11" fmla="*/ 3 h 3"/>
                <a:gd name="T12" fmla="*/ 231 w 240"/>
                <a:gd name="T13" fmla="*/ 3 h 3"/>
                <a:gd name="T14" fmla="*/ 231 w 240"/>
                <a:gd name="T15" fmla="*/ 1 h 3"/>
                <a:gd name="T16" fmla="*/ 231 w 240"/>
                <a:gd name="T17" fmla="*/ 1 h 3"/>
                <a:gd name="T18" fmla="*/ 231 w 240"/>
                <a:gd name="T19" fmla="*/ 1 h 3"/>
                <a:gd name="T20" fmla="*/ 232 w 240"/>
                <a:gd name="T21" fmla="*/ 0 h 3"/>
                <a:gd name="T22" fmla="*/ 232 w 240"/>
                <a:gd name="T23" fmla="*/ 0 h 3"/>
                <a:gd name="T24" fmla="*/ 240 w 240"/>
                <a:gd name="T25" fmla="*/ 0 h 3"/>
                <a:gd name="T26" fmla="*/ 240 w 240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3">
                  <a:moveTo>
                    <a:pt x="2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6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2"/>
                    <a:pt x="9" y="3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1" y="2"/>
                    <a:pt x="231" y="1"/>
                    <a:pt x="231" y="1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4" y="0"/>
                    <a:pt x="240" y="0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solidFill>
              <a:srgbClr val="92A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ïṡliḍê"/>
            <p:cNvSpPr/>
            <p:nvPr userDrawn="1"/>
          </p:nvSpPr>
          <p:spPr bwMode="auto">
            <a:xfrm>
              <a:off x="7873402" y="6278016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1 w 9"/>
                <a:gd name="T3" fmla="*/ 0 h 3"/>
                <a:gd name="T4" fmla="*/ 1 w 9"/>
                <a:gd name="T5" fmla="*/ 0 h 3"/>
                <a:gd name="T6" fmla="*/ 0 w 9"/>
                <a:gd name="T7" fmla="*/ 1 h 3"/>
                <a:gd name="T8" fmla="*/ 0 w 9"/>
                <a:gd name="T9" fmla="*/ 3 h 3"/>
                <a:gd name="T10" fmla="*/ 9 w 9"/>
                <a:gd name="T11" fmla="*/ 3 h 3"/>
                <a:gd name="T12" fmla="*/ 9 w 9"/>
                <a:gd name="T13" fmla="*/ 3 h 3"/>
                <a:gd name="T14" fmla="*/ 9 w 9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îṧ1ídé"/>
            <p:cNvSpPr/>
            <p:nvPr userDrawn="1"/>
          </p:nvSpPr>
          <p:spPr bwMode="auto">
            <a:xfrm>
              <a:off x="6871989" y="6278016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3 h 3"/>
                <a:gd name="T6" fmla="*/ 9 w 9"/>
                <a:gd name="T7" fmla="*/ 3 h 3"/>
                <a:gd name="T8" fmla="*/ 9 w 9"/>
                <a:gd name="T9" fmla="*/ 1 h 3"/>
                <a:gd name="T10" fmla="*/ 9 w 9"/>
                <a:gd name="T11" fmla="*/ 0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6" y="0"/>
                    <a:pt x="1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ïṣḷiḑé"/>
            <p:cNvSpPr>
              <a:spLocks noChangeArrowheads="1"/>
            </p:cNvSpPr>
            <p:nvPr userDrawn="1"/>
          </p:nvSpPr>
          <p:spPr bwMode="auto">
            <a:xfrm>
              <a:off x="7913042" y="6278016"/>
              <a:ext cx="185679" cy="12518"/>
            </a:xfrm>
            <a:prstGeom prst="rect">
              <a:avLst/>
            </a:prstGeom>
            <a:solidFill>
              <a:srgbClr val="677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ïśḻíḑé"/>
            <p:cNvSpPr>
              <a:spLocks noChangeArrowheads="1"/>
            </p:cNvSpPr>
            <p:nvPr userDrawn="1"/>
          </p:nvSpPr>
          <p:spPr bwMode="auto">
            <a:xfrm>
              <a:off x="7913042" y="6278016"/>
              <a:ext cx="185679" cy="12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9" name="îṩḷíḍè"/>
            <p:cNvSpPr>
              <a:spLocks noChangeArrowheads="1"/>
            </p:cNvSpPr>
            <p:nvPr userDrawn="1"/>
          </p:nvSpPr>
          <p:spPr bwMode="auto">
            <a:xfrm>
              <a:off x="7913042" y="6278016"/>
              <a:ext cx="185679" cy="2086"/>
            </a:xfrm>
            <a:prstGeom prst="rect">
              <a:avLst/>
            </a:prstGeom>
            <a:solidFill>
              <a:srgbClr val="99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0" name="iṡľidé"/>
            <p:cNvSpPr/>
            <p:nvPr userDrawn="1"/>
          </p:nvSpPr>
          <p:spPr bwMode="auto">
            <a:xfrm>
              <a:off x="7913042" y="6278016"/>
              <a:ext cx="185679" cy="0"/>
            </a:xfrm>
            <a:custGeom>
              <a:avLst/>
              <a:gdLst>
                <a:gd name="T0" fmla="*/ 89 w 89"/>
                <a:gd name="T1" fmla="*/ 0 w 89"/>
                <a:gd name="T2" fmla="*/ 0 w 89"/>
                <a:gd name="T3" fmla="*/ 89 w 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89">
                  <a:moveTo>
                    <a:pt x="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1" name="ïṥḻïḓè"/>
            <p:cNvSpPr/>
            <p:nvPr userDrawn="1"/>
          </p:nvSpPr>
          <p:spPr bwMode="auto">
            <a:xfrm>
              <a:off x="7913042" y="6278016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F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2" name="íṥ1íḍé"/>
            <p:cNvSpPr/>
            <p:nvPr userDrawn="1"/>
          </p:nvSpPr>
          <p:spPr bwMode="auto">
            <a:xfrm>
              <a:off x="7913042" y="6278016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3" name="îs1íḋê"/>
            <p:cNvSpPr/>
            <p:nvPr userDrawn="1"/>
          </p:nvSpPr>
          <p:spPr bwMode="auto">
            <a:xfrm>
              <a:off x="7913042" y="6278016"/>
              <a:ext cx="0" cy="12518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8C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4" name="ïṩḻîḑê"/>
            <p:cNvSpPr/>
            <p:nvPr userDrawn="1"/>
          </p:nvSpPr>
          <p:spPr bwMode="auto">
            <a:xfrm>
              <a:off x="6911628" y="6572181"/>
              <a:ext cx="961774" cy="12518"/>
            </a:xfrm>
            <a:custGeom>
              <a:avLst/>
              <a:gdLst>
                <a:gd name="T0" fmla="*/ 222 w 222"/>
                <a:gd name="T1" fmla="*/ 0 h 3"/>
                <a:gd name="T2" fmla="*/ 0 w 222"/>
                <a:gd name="T3" fmla="*/ 0 h 3"/>
                <a:gd name="T4" fmla="*/ 0 w 222"/>
                <a:gd name="T5" fmla="*/ 0 h 3"/>
                <a:gd name="T6" fmla="*/ 0 w 222"/>
                <a:gd name="T7" fmla="*/ 3 h 3"/>
                <a:gd name="T8" fmla="*/ 222 w 222"/>
                <a:gd name="T9" fmla="*/ 3 h 3"/>
                <a:gd name="T10" fmla="*/ 222 w 222"/>
                <a:gd name="T11" fmla="*/ 0 h 3"/>
                <a:gd name="T12" fmla="*/ 222 w 222"/>
                <a:gd name="T13" fmla="*/ 0 h 3"/>
                <a:gd name="T14" fmla="*/ 222 w 222"/>
                <a:gd name="T15" fmla="*/ 0 h 3"/>
                <a:gd name="T16" fmla="*/ 222 w 22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3">
                  <a:moveTo>
                    <a:pt x="2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222" y="2"/>
                    <a:pt x="222" y="1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</a:path>
              </a:pathLst>
            </a:custGeom>
            <a:solidFill>
              <a:srgbClr val="879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5" name="iśľîḋê"/>
            <p:cNvSpPr/>
            <p:nvPr userDrawn="1"/>
          </p:nvSpPr>
          <p:spPr bwMode="auto">
            <a:xfrm>
              <a:off x="7913042" y="6572181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6" name="íŝļiḋe"/>
            <p:cNvSpPr/>
            <p:nvPr userDrawn="1"/>
          </p:nvSpPr>
          <p:spPr bwMode="auto">
            <a:xfrm>
              <a:off x="7913042" y="6572181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7" name="îşļîdê"/>
            <p:cNvSpPr/>
            <p:nvPr userDrawn="1"/>
          </p:nvSpPr>
          <p:spPr bwMode="auto">
            <a:xfrm>
              <a:off x="7873402" y="6572181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0 h 3"/>
                <a:gd name="T6" fmla="*/ 0 w 9"/>
                <a:gd name="T7" fmla="*/ 3 h 3"/>
                <a:gd name="T8" fmla="*/ 9 w 9"/>
                <a:gd name="T9" fmla="*/ 3 h 3"/>
                <a:gd name="T10" fmla="*/ 9 w 9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F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8" name="îs1iďè"/>
            <p:cNvSpPr/>
            <p:nvPr userDrawn="1"/>
          </p:nvSpPr>
          <p:spPr bwMode="auto">
            <a:xfrm>
              <a:off x="6871989" y="6572181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3 h 3"/>
                <a:gd name="T6" fmla="*/ 9 w 9"/>
                <a:gd name="T7" fmla="*/ 3 h 3"/>
                <a:gd name="T8" fmla="*/ 9 w 9"/>
                <a:gd name="T9" fmla="*/ 0 h 3"/>
                <a:gd name="T10" fmla="*/ 9 w 9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F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9" name="iŝ1îḋé"/>
            <p:cNvSpPr/>
            <p:nvPr userDrawn="1"/>
          </p:nvSpPr>
          <p:spPr bwMode="auto">
            <a:xfrm>
              <a:off x="7913042" y="6572181"/>
              <a:ext cx="185679" cy="12518"/>
            </a:xfrm>
            <a:custGeom>
              <a:avLst/>
              <a:gdLst>
                <a:gd name="T0" fmla="*/ 89 w 89"/>
                <a:gd name="T1" fmla="*/ 0 h 6"/>
                <a:gd name="T2" fmla="*/ 0 w 89"/>
                <a:gd name="T3" fmla="*/ 0 h 6"/>
                <a:gd name="T4" fmla="*/ 0 w 89"/>
                <a:gd name="T5" fmla="*/ 0 h 6"/>
                <a:gd name="T6" fmla="*/ 0 w 89"/>
                <a:gd name="T7" fmla="*/ 6 h 6"/>
                <a:gd name="T8" fmla="*/ 89 w 89"/>
                <a:gd name="T9" fmla="*/ 6 h 6"/>
                <a:gd name="T10" fmla="*/ 89 w 8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6">
                  <a:moveTo>
                    <a:pt x="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89" y="6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546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0" name="ï$1ïḑè"/>
            <p:cNvSpPr/>
            <p:nvPr userDrawn="1"/>
          </p:nvSpPr>
          <p:spPr bwMode="auto">
            <a:xfrm>
              <a:off x="7913042" y="6572181"/>
              <a:ext cx="185679" cy="12518"/>
            </a:xfrm>
            <a:custGeom>
              <a:avLst/>
              <a:gdLst>
                <a:gd name="T0" fmla="*/ 89 w 89"/>
                <a:gd name="T1" fmla="*/ 0 h 6"/>
                <a:gd name="T2" fmla="*/ 0 w 89"/>
                <a:gd name="T3" fmla="*/ 0 h 6"/>
                <a:gd name="T4" fmla="*/ 0 w 89"/>
                <a:gd name="T5" fmla="*/ 0 h 6"/>
                <a:gd name="T6" fmla="*/ 0 w 89"/>
                <a:gd name="T7" fmla="*/ 6 h 6"/>
                <a:gd name="T8" fmla="*/ 89 w 89"/>
                <a:gd name="T9" fmla="*/ 6 h 6"/>
                <a:gd name="T10" fmla="*/ 89 w 8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6">
                  <a:moveTo>
                    <a:pt x="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89" y="6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1" name="iŝľídé"/>
            <p:cNvSpPr>
              <a:spLocks noChangeArrowheads="1"/>
            </p:cNvSpPr>
            <p:nvPr userDrawn="1"/>
          </p:nvSpPr>
          <p:spPr bwMode="auto">
            <a:xfrm>
              <a:off x="7913042" y="6572181"/>
              <a:ext cx="2086" cy="12518"/>
            </a:xfrm>
            <a:prstGeom prst="rect">
              <a:avLst/>
            </a:prstGeom>
            <a:solidFill>
              <a:srgbClr val="495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2" name="iśḻiḓè"/>
            <p:cNvSpPr>
              <a:spLocks noChangeArrowheads="1"/>
            </p:cNvSpPr>
            <p:nvPr userDrawn="1"/>
          </p:nvSpPr>
          <p:spPr bwMode="auto">
            <a:xfrm>
              <a:off x="7913042" y="6572181"/>
              <a:ext cx="2086" cy="12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3" name="iśľïdè"/>
            <p:cNvSpPr>
              <a:spLocks noEditPoints="1"/>
            </p:cNvSpPr>
            <p:nvPr userDrawn="1"/>
          </p:nvSpPr>
          <p:spPr bwMode="auto">
            <a:xfrm>
              <a:off x="6851126" y="6536714"/>
              <a:ext cx="20863" cy="35467"/>
            </a:xfrm>
            <a:custGeom>
              <a:avLst/>
              <a:gdLst>
                <a:gd name="T0" fmla="*/ 2 w 10"/>
                <a:gd name="T1" fmla="*/ 0 h 17"/>
                <a:gd name="T2" fmla="*/ 0 w 10"/>
                <a:gd name="T3" fmla="*/ 0 h 17"/>
                <a:gd name="T4" fmla="*/ 0 w 10"/>
                <a:gd name="T5" fmla="*/ 17 h 17"/>
                <a:gd name="T6" fmla="*/ 2 w 10"/>
                <a:gd name="T7" fmla="*/ 17 h 17"/>
                <a:gd name="T8" fmla="*/ 2 w 10"/>
                <a:gd name="T9" fmla="*/ 0 h 17"/>
                <a:gd name="T10" fmla="*/ 10 w 10"/>
                <a:gd name="T11" fmla="*/ 0 h 17"/>
                <a:gd name="T12" fmla="*/ 10 w 10"/>
                <a:gd name="T13" fmla="*/ 0 h 17"/>
                <a:gd name="T14" fmla="*/ 10 w 10"/>
                <a:gd name="T15" fmla="*/ 17 h 17"/>
                <a:gd name="T16" fmla="*/ 10 w 10"/>
                <a:gd name="T17" fmla="*/ 17 h 17"/>
                <a:gd name="T18" fmla="*/ 10 w 10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9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4" name="ïSľiḍè"/>
            <p:cNvSpPr>
              <a:spLocks noEditPoints="1"/>
            </p:cNvSpPr>
            <p:nvPr userDrawn="1"/>
          </p:nvSpPr>
          <p:spPr bwMode="auto">
            <a:xfrm>
              <a:off x="6851126" y="6536714"/>
              <a:ext cx="20863" cy="35467"/>
            </a:xfrm>
            <a:custGeom>
              <a:avLst/>
              <a:gdLst>
                <a:gd name="T0" fmla="*/ 2 w 10"/>
                <a:gd name="T1" fmla="*/ 0 h 17"/>
                <a:gd name="T2" fmla="*/ 0 w 10"/>
                <a:gd name="T3" fmla="*/ 0 h 17"/>
                <a:gd name="T4" fmla="*/ 0 w 10"/>
                <a:gd name="T5" fmla="*/ 17 h 17"/>
                <a:gd name="T6" fmla="*/ 2 w 10"/>
                <a:gd name="T7" fmla="*/ 17 h 17"/>
                <a:gd name="T8" fmla="*/ 2 w 10"/>
                <a:gd name="T9" fmla="*/ 0 h 17"/>
                <a:gd name="T10" fmla="*/ 10 w 10"/>
                <a:gd name="T11" fmla="*/ 0 h 17"/>
                <a:gd name="T12" fmla="*/ 10 w 10"/>
                <a:gd name="T13" fmla="*/ 0 h 17"/>
                <a:gd name="T14" fmla="*/ 10 w 10"/>
                <a:gd name="T15" fmla="*/ 17 h 17"/>
                <a:gd name="T16" fmla="*/ 10 w 10"/>
                <a:gd name="T17" fmla="*/ 17 h 17"/>
                <a:gd name="T18" fmla="*/ 10 w 10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10" y="0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5" name="îṧľïḍe"/>
            <p:cNvSpPr>
              <a:spLocks noChangeArrowheads="1"/>
            </p:cNvSpPr>
            <p:nvPr userDrawn="1"/>
          </p:nvSpPr>
          <p:spPr bwMode="auto">
            <a:xfrm>
              <a:off x="6855298" y="6536714"/>
              <a:ext cx="16690" cy="35467"/>
            </a:xfrm>
            <a:prstGeom prst="rect">
              <a:avLst/>
            </a:prstGeom>
            <a:solidFill>
              <a:srgbClr val="BAC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6" name="ïṧľíḑè"/>
            <p:cNvSpPr>
              <a:spLocks noChangeArrowheads="1"/>
            </p:cNvSpPr>
            <p:nvPr userDrawn="1"/>
          </p:nvSpPr>
          <p:spPr bwMode="auto">
            <a:xfrm>
              <a:off x="6855298" y="6536714"/>
              <a:ext cx="16690" cy="35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7" name="îṡ1ídé"/>
            <p:cNvSpPr/>
            <p:nvPr userDrawn="1"/>
          </p:nvSpPr>
          <p:spPr bwMode="auto">
            <a:xfrm>
              <a:off x="6871989" y="6536714"/>
              <a:ext cx="1041053" cy="35467"/>
            </a:xfrm>
            <a:custGeom>
              <a:avLst/>
              <a:gdLst>
                <a:gd name="T0" fmla="*/ 236 w 240"/>
                <a:gd name="T1" fmla="*/ 0 h 8"/>
                <a:gd name="T2" fmla="*/ 5 w 240"/>
                <a:gd name="T3" fmla="*/ 0 h 8"/>
                <a:gd name="T4" fmla="*/ 5 w 240"/>
                <a:gd name="T5" fmla="*/ 1 h 8"/>
                <a:gd name="T6" fmla="*/ 4 w 240"/>
                <a:gd name="T7" fmla="*/ 2 h 8"/>
                <a:gd name="T8" fmla="*/ 0 w 240"/>
                <a:gd name="T9" fmla="*/ 2 h 8"/>
                <a:gd name="T10" fmla="*/ 0 w 240"/>
                <a:gd name="T11" fmla="*/ 0 h 8"/>
                <a:gd name="T12" fmla="*/ 0 w 240"/>
                <a:gd name="T13" fmla="*/ 0 h 8"/>
                <a:gd name="T14" fmla="*/ 0 w 240"/>
                <a:gd name="T15" fmla="*/ 8 h 8"/>
                <a:gd name="T16" fmla="*/ 0 w 240"/>
                <a:gd name="T17" fmla="*/ 8 h 8"/>
                <a:gd name="T18" fmla="*/ 0 w 240"/>
                <a:gd name="T19" fmla="*/ 7 h 8"/>
                <a:gd name="T20" fmla="*/ 0 w 240"/>
                <a:gd name="T21" fmla="*/ 7 h 8"/>
                <a:gd name="T22" fmla="*/ 9 w 240"/>
                <a:gd name="T23" fmla="*/ 7 h 8"/>
                <a:gd name="T24" fmla="*/ 9 w 240"/>
                <a:gd name="T25" fmla="*/ 7 h 8"/>
                <a:gd name="T26" fmla="*/ 9 w 240"/>
                <a:gd name="T27" fmla="*/ 8 h 8"/>
                <a:gd name="T28" fmla="*/ 231 w 240"/>
                <a:gd name="T29" fmla="*/ 8 h 8"/>
                <a:gd name="T30" fmla="*/ 232 w 240"/>
                <a:gd name="T31" fmla="*/ 7 h 8"/>
                <a:gd name="T32" fmla="*/ 232 w 240"/>
                <a:gd name="T33" fmla="*/ 7 h 8"/>
                <a:gd name="T34" fmla="*/ 240 w 240"/>
                <a:gd name="T35" fmla="*/ 7 h 8"/>
                <a:gd name="T36" fmla="*/ 240 w 240"/>
                <a:gd name="T37" fmla="*/ 2 h 8"/>
                <a:gd name="T38" fmla="*/ 237 w 240"/>
                <a:gd name="T39" fmla="*/ 2 h 8"/>
                <a:gd name="T40" fmla="*/ 236 w 240"/>
                <a:gd name="T41" fmla="*/ 1 h 8"/>
                <a:gd name="T42" fmla="*/ 236 w 240"/>
                <a:gd name="T4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8">
                  <a:moveTo>
                    <a:pt x="23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6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4" y="7"/>
                    <a:pt x="240" y="7"/>
                    <a:pt x="240" y="7"/>
                  </a:cubicBezTo>
                  <a:cubicBezTo>
                    <a:pt x="240" y="2"/>
                    <a:pt x="240" y="2"/>
                    <a:pt x="240" y="2"/>
                  </a:cubicBezTo>
                  <a:cubicBezTo>
                    <a:pt x="240" y="2"/>
                    <a:pt x="238" y="2"/>
                    <a:pt x="237" y="2"/>
                  </a:cubicBezTo>
                  <a:cubicBezTo>
                    <a:pt x="236" y="2"/>
                    <a:pt x="236" y="2"/>
                    <a:pt x="236" y="1"/>
                  </a:cubicBezTo>
                  <a:cubicBezTo>
                    <a:pt x="236" y="1"/>
                    <a:pt x="236" y="0"/>
                    <a:pt x="236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8" name="ísḻîḍê"/>
            <p:cNvSpPr/>
            <p:nvPr userDrawn="1"/>
          </p:nvSpPr>
          <p:spPr bwMode="auto">
            <a:xfrm>
              <a:off x="7913042" y="6536714"/>
              <a:ext cx="0" cy="35467"/>
            </a:xfrm>
            <a:custGeom>
              <a:avLst/>
              <a:gdLst>
                <a:gd name="T0" fmla="*/ 0 h 17"/>
                <a:gd name="T1" fmla="*/ 0 h 17"/>
                <a:gd name="T2" fmla="*/ 4 h 17"/>
                <a:gd name="T3" fmla="*/ 4 h 17"/>
                <a:gd name="T4" fmla="*/ 15 h 17"/>
                <a:gd name="T5" fmla="*/ 15 h 17"/>
                <a:gd name="T6" fmla="*/ 17 h 17"/>
                <a:gd name="T7" fmla="*/ 0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9" name="iš1îdé"/>
            <p:cNvSpPr/>
            <p:nvPr userDrawn="1"/>
          </p:nvSpPr>
          <p:spPr bwMode="auto">
            <a:xfrm>
              <a:off x="7913042" y="6536714"/>
              <a:ext cx="0" cy="35467"/>
            </a:xfrm>
            <a:custGeom>
              <a:avLst/>
              <a:gdLst>
                <a:gd name="T0" fmla="*/ 0 h 17"/>
                <a:gd name="T1" fmla="*/ 0 h 17"/>
                <a:gd name="T2" fmla="*/ 4 h 17"/>
                <a:gd name="T3" fmla="*/ 4 h 17"/>
                <a:gd name="T4" fmla="*/ 15 h 17"/>
                <a:gd name="T5" fmla="*/ 15 h 17"/>
                <a:gd name="T6" fmla="*/ 17 h 17"/>
                <a:gd name="T7" fmla="*/ 0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0" name="ïşlïḑè"/>
            <p:cNvSpPr/>
            <p:nvPr userDrawn="1"/>
          </p:nvSpPr>
          <p:spPr bwMode="auto">
            <a:xfrm>
              <a:off x="7894265" y="6536714"/>
              <a:ext cx="18777" cy="834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2 h 2"/>
                <a:gd name="T10" fmla="*/ 4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4" y="2"/>
                    <a:pt x="4" y="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1" name="ísḻïdê"/>
            <p:cNvSpPr/>
            <p:nvPr userDrawn="1"/>
          </p:nvSpPr>
          <p:spPr bwMode="auto">
            <a:xfrm>
              <a:off x="6871989" y="6536714"/>
              <a:ext cx="20863" cy="834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0 w 5"/>
                <a:gd name="T5" fmla="*/ 2 h 2"/>
                <a:gd name="T6" fmla="*/ 4 w 5"/>
                <a:gd name="T7" fmla="*/ 2 h 2"/>
                <a:gd name="T8" fmla="*/ 5 w 5"/>
                <a:gd name="T9" fmla="*/ 1 h 2"/>
                <a:gd name="T10" fmla="*/ 5 w 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3" y="2"/>
                    <a:pt x="4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2" name="ïşḷiḋé"/>
            <p:cNvSpPr/>
            <p:nvPr userDrawn="1"/>
          </p:nvSpPr>
          <p:spPr bwMode="auto">
            <a:xfrm>
              <a:off x="7873402" y="6568009"/>
              <a:ext cx="39639" cy="4173"/>
            </a:xfrm>
            <a:custGeom>
              <a:avLst/>
              <a:gdLst>
                <a:gd name="T0" fmla="*/ 9 w 9"/>
                <a:gd name="T1" fmla="*/ 0 h 1"/>
                <a:gd name="T2" fmla="*/ 1 w 9"/>
                <a:gd name="T3" fmla="*/ 0 h 1"/>
                <a:gd name="T4" fmla="*/ 1 w 9"/>
                <a:gd name="T5" fmla="*/ 0 h 1"/>
                <a:gd name="T6" fmla="*/ 0 w 9"/>
                <a:gd name="T7" fmla="*/ 1 h 1"/>
                <a:gd name="T8" fmla="*/ 9 w 9"/>
                <a:gd name="T9" fmla="*/ 1 h 1"/>
                <a:gd name="T10" fmla="*/ 9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9EC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3" name="íṥḻïḓè"/>
            <p:cNvSpPr/>
            <p:nvPr userDrawn="1"/>
          </p:nvSpPr>
          <p:spPr bwMode="auto">
            <a:xfrm>
              <a:off x="6871989" y="6568009"/>
              <a:ext cx="39639" cy="4173"/>
            </a:xfrm>
            <a:custGeom>
              <a:avLst/>
              <a:gdLst>
                <a:gd name="T0" fmla="*/ 9 w 9"/>
                <a:gd name="T1" fmla="*/ 0 h 1"/>
                <a:gd name="T2" fmla="*/ 0 w 9"/>
                <a:gd name="T3" fmla="*/ 0 h 1"/>
                <a:gd name="T4" fmla="*/ 0 w 9"/>
                <a:gd name="T5" fmla="*/ 1 h 1"/>
                <a:gd name="T6" fmla="*/ 9 w 9"/>
                <a:gd name="T7" fmla="*/ 1 h 1"/>
                <a:gd name="T8" fmla="*/ 9 w 9"/>
                <a:gd name="T9" fmla="*/ 0 h 1"/>
                <a:gd name="T10" fmla="*/ 9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9EC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4" name="íşľíḓé"/>
            <p:cNvSpPr/>
            <p:nvPr userDrawn="1"/>
          </p:nvSpPr>
          <p:spPr bwMode="auto">
            <a:xfrm>
              <a:off x="8098720" y="6536714"/>
              <a:ext cx="20863" cy="35467"/>
            </a:xfrm>
            <a:custGeom>
              <a:avLst/>
              <a:gdLst>
                <a:gd name="T0" fmla="*/ 10 w 10"/>
                <a:gd name="T1" fmla="*/ 0 h 17"/>
                <a:gd name="T2" fmla="*/ 2 w 10"/>
                <a:gd name="T3" fmla="*/ 0 h 17"/>
                <a:gd name="T4" fmla="*/ 2 w 10"/>
                <a:gd name="T5" fmla="*/ 13 h 17"/>
                <a:gd name="T6" fmla="*/ 0 w 10"/>
                <a:gd name="T7" fmla="*/ 13 h 17"/>
                <a:gd name="T8" fmla="*/ 0 w 10"/>
                <a:gd name="T9" fmla="*/ 17 h 17"/>
                <a:gd name="T10" fmla="*/ 10 w 10"/>
                <a:gd name="T11" fmla="*/ 17 h 17"/>
                <a:gd name="T12" fmla="*/ 10 w 1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lnTo>
                    <a:pt x="2" y="0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5" name="ïśḷïḍé"/>
            <p:cNvSpPr/>
            <p:nvPr userDrawn="1"/>
          </p:nvSpPr>
          <p:spPr bwMode="auto">
            <a:xfrm>
              <a:off x="8098720" y="6536714"/>
              <a:ext cx="20863" cy="35467"/>
            </a:xfrm>
            <a:custGeom>
              <a:avLst/>
              <a:gdLst>
                <a:gd name="T0" fmla="*/ 10 w 10"/>
                <a:gd name="T1" fmla="*/ 0 h 17"/>
                <a:gd name="T2" fmla="*/ 2 w 10"/>
                <a:gd name="T3" fmla="*/ 0 h 17"/>
                <a:gd name="T4" fmla="*/ 2 w 10"/>
                <a:gd name="T5" fmla="*/ 13 h 17"/>
                <a:gd name="T6" fmla="*/ 0 w 10"/>
                <a:gd name="T7" fmla="*/ 13 h 17"/>
                <a:gd name="T8" fmla="*/ 0 w 10"/>
                <a:gd name="T9" fmla="*/ 17 h 17"/>
                <a:gd name="T10" fmla="*/ 10 w 10"/>
                <a:gd name="T11" fmla="*/ 17 h 17"/>
                <a:gd name="T12" fmla="*/ 10 w 1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lnTo>
                    <a:pt x="2" y="0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6" name="iŝḷïde"/>
            <p:cNvSpPr>
              <a:spLocks noChangeArrowheads="1"/>
            </p:cNvSpPr>
            <p:nvPr userDrawn="1"/>
          </p:nvSpPr>
          <p:spPr bwMode="auto">
            <a:xfrm>
              <a:off x="8098720" y="6536714"/>
              <a:ext cx="4173" cy="27122"/>
            </a:xfrm>
            <a:prstGeom prst="rect">
              <a:avLst/>
            </a:prstGeom>
            <a:solidFill>
              <a:srgbClr val="E6E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7" name="îṩ1iḓè"/>
            <p:cNvSpPr>
              <a:spLocks noChangeArrowheads="1"/>
            </p:cNvSpPr>
            <p:nvPr userDrawn="1"/>
          </p:nvSpPr>
          <p:spPr bwMode="auto">
            <a:xfrm>
              <a:off x="8098720" y="6536714"/>
              <a:ext cx="4173" cy="2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8" name="iSļíḍé"/>
            <p:cNvSpPr/>
            <p:nvPr userDrawn="1"/>
          </p:nvSpPr>
          <p:spPr bwMode="auto">
            <a:xfrm>
              <a:off x="7913042" y="6536714"/>
              <a:ext cx="185679" cy="35467"/>
            </a:xfrm>
            <a:custGeom>
              <a:avLst/>
              <a:gdLst>
                <a:gd name="T0" fmla="*/ 89 w 89"/>
                <a:gd name="T1" fmla="*/ 0 h 17"/>
                <a:gd name="T2" fmla="*/ 0 w 89"/>
                <a:gd name="T3" fmla="*/ 0 h 17"/>
                <a:gd name="T4" fmla="*/ 0 w 89"/>
                <a:gd name="T5" fmla="*/ 17 h 17"/>
                <a:gd name="T6" fmla="*/ 89 w 89"/>
                <a:gd name="T7" fmla="*/ 17 h 17"/>
                <a:gd name="T8" fmla="*/ 89 w 89"/>
                <a:gd name="T9" fmla="*/ 13 h 17"/>
                <a:gd name="T10" fmla="*/ 89 w 89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7">
                  <a:moveTo>
                    <a:pt x="89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9" y="17"/>
                  </a:lnTo>
                  <a:lnTo>
                    <a:pt x="89" y="1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AC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9" name="îSlïḍé"/>
            <p:cNvSpPr/>
            <p:nvPr userDrawn="1"/>
          </p:nvSpPr>
          <p:spPr bwMode="auto">
            <a:xfrm>
              <a:off x="7913042" y="6536714"/>
              <a:ext cx="185679" cy="35467"/>
            </a:xfrm>
            <a:custGeom>
              <a:avLst/>
              <a:gdLst>
                <a:gd name="T0" fmla="*/ 89 w 89"/>
                <a:gd name="T1" fmla="*/ 0 h 17"/>
                <a:gd name="T2" fmla="*/ 0 w 89"/>
                <a:gd name="T3" fmla="*/ 0 h 17"/>
                <a:gd name="T4" fmla="*/ 0 w 89"/>
                <a:gd name="T5" fmla="*/ 17 h 17"/>
                <a:gd name="T6" fmla="*/ 89 w 89"/>
                <a:gd name="T7" fmla="*/ 17 h 17"/>
                <a:gd name="T8" fmla="*/ 89 w 89"/>
                <a:gd name="T9" fmla="*/ 13 h 17"/>
                <a:gd name="T10" fmla="*/ 89 w 89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7">
                  <a:moveTo>
                    <a:pt x="89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9" y="17"/>
                  </a:lnTo>
                  <a:lnTo>
                    <a:pt x="89" y="13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0" name="ïṧlídê"/>
            <p:cNvSpPr/>
            <p:nvPr userDrawn="1"/>
          </p:nvSpPr>
          <p:spPr bwMode="auto">
            <a:xfrm>
              <a:off x="7339315" y="6342690"/>
              <a:ext cx="43812" cy="20863"/>
            </a:xfrm>
            <a:custGeom>
              <a:avLst/>
              <a:gdLst>
                <a:gd name="T0" fmla="*/ 9 w 10"/>
                <a:gd name="T1" fmla="*/ 0 h 5"/>
                <a:gd name="T2" fmla="*/ 1 w 10"/>
                <a:gd name="T3" fmla="*/ 0 h 5"/>
                <a:gd name="T4" fmla="*/ 0 w 10"/>
                <a:gd name="T5" fmla="*/ 0 h 5"/>
                <a:gd name="T6" fmla="*/ 0 w 10"/>
                <a:gd name="T7" fmla="*/ 1 h 5"/>
                <a:gd name="T8" fmla="*/ 0 w 10"/>
                <a:gd name="T9" fmla="*/ 4 h 5"/>
                <a:gd name="T10" fmla="*/ 0 w 10"/>
                <a:gd name="T11" fmla="*/ 4 h 5"/>
                <a:gd name="T12" fmla="*/ 1 w 10"/>
                <a:gd name="T13" fmla="*/ 5 h 5"/>
                <a:gd name="T14" fmla="*/ 9 w 10"/>
                <a:gd name="T15" fmla="*/ 5 h 5"/>
                <a:gd name="T16" fmla="*/ 10 w 10"/>
                <a:gd name="T17" fmla="*/ 4 h 5"/>
                <a:gd name="T18" fmla="*/ 10 w 10"/>
                <a:gd name="T19" fmla="*/ 4 h 5"/>
                <a:gd name="T20" fmla="*/ 10 w 10"/>
                <a:gd name="T21" fmla="*/ 1 h 5"/>
                <a:gd name="T22" fmla="*/ 10 w 10"/>
                <a:gd name="T23" fmla="*/ 0 h 5"/>
                <a:gd name="T24" fmla="*/ 9 w 10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3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1" name="í$ļidé"/>
            <p:cNvSpPr/>
            <p:nvPr userDrawn="1"/>
          </p:nvSpPr>
          <p:spPr bwMode="auto">
            <a:xfrm>
              <a:off x="7358092" y="6367726"/>
              <a:ext cx="37553" cy="16690"/>
            </a:xfrm>
            <a:custGeom>
              <a:avLst/>
              <a:gdLst>
                <a:gd name="T0" fmla="*/ 8 w 9"/>
                <a:gd name="T1" fmla="*/ 0 h 4"/>
                <a:gd name="T2" fmla="*/ 0 w 9"/>
                <a:gd name="T3" fmla="*/ 0 h 4"/>
                <a:gd name="T4" fmla="*/ 0 w 9"/>
                <a:gd name="T5" fmla="*/ 0 h 4"/>
                <a:gd name="T6" fmla="*/ 0 w 9"/>
                <a:gd name="T7" fmla="*/ 0 h 4"/>
                <a:gd name="T8" fmla="*/ 0 w 9"/>
                <a:gd name="T9" fmla="*/ 3 h 4"/>
                <a:gd name="T10" fmla="*/ 0 w 9"/>
                <a:gd name="T11" fmla="*/ 4 h 4"/>
                <a:gd name="T12" fmla="*/ 0 w 9"/>
                <a:gd name="T13" fmla="*/ 4 h 4"/>
                <a:gd name="T14" fmla="*/ 8 w 9"/>
                <a:gd name="T15" fmla="*/ 4 h 4"/>
                <a:gd name="T16" fmla="*/ 9 w 9"/>
                <a:gd name="T17" fmla="*/ 4 h 4"/>
                <a:gd name="T18" fmla="*/ 9 w 9"/>
                <a:gd name="T19" fmla="*/ 3 h 4"/>
                <a:gd name="T20" fmla="*/ 9 w 9"/>
                <a:gd name="T21" fmla="*/ 0 h 4"/>
                <a:gd name="T22" fmla="*/ 9 w 9"/>
                <a:gd name="T23" fmla="*/ 0 h 4"/>
                <a:gd name="T24" fmla="*/ 8 w 9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">
                  <a:moveTo>
                    <a:pt x="8" y="0"/>
                  </a:moveTo>
                  <a:cubicBezTo>
                    <a:pt x="7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7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2" name="ïṥľïḋe"/>
            <p:cNvSpPr/>
            <p:nvPr userDrawn="1"/>
          </p:nvSpPr>
          <p:spPr bwMode="auto">
            <a:xfrm>
              <a:off x="7535425" y="6584699"/>
              <a:ext cx="43812" cy="20863"/>
            </a:xfrm>
            <a:custGeom>
              <a:avLst/>
              <a:gdLst>
                <a:gd name="T0" fmla="*/ 9 w 10"/>
                <a:gd name="T1" fmla="*/ 0 h 5"/>
                <a:gd name="T2" fmla="*/ 1 w 10"/>
                <a:gd name="T3" fmla="*/ 0 h 5"/>
                <a:gd name="T4" fmla="*/ 1 w 10"/>
                <a:gd name="T5" fmla="*/ 0 h 5"/>
                <a:gd name="T6" fmla="*/ 0 w 10"/>
                <a:gd name="T7" fmla="*/ 1 h 5"/>
                <a:gd name="T8" fmla="*/ 0 w 10"/>
                <a:gd name="T9" fmla="*/ 4 h 5"/>
                <a:gd name="T10" fmla="*/ 1 w 10"/>
                <a:gd name="T11" fmla="*/ 4 h 5"/>
                <a:gd name="T12" fmla="*/ 1 w 10"/>
                <a:gd name="T13" fmla="*/ 5 h 5"/>
                <a:gd name="T14" fmla="*/ 9 w 10"/>
                <a:gd name="T15" fmla="*/ 5 h 5"/>
                <a:gd name="T16" fmla="*/ 10 w 10"/>
                <a:gd name="T17" fmla="*/ 4 h 5"/>
                <a:gd name="T18" fmla="*/ 10 w 10"/>
                <a:gd name="T19" fmla="*/ 4 h 5"/>
                <a:gd name="T20" fmla="*/ 10 w 10"/>
                <a:gd name="T21" fmla="*/ 1 h 5"/>
                <a:gd name="T22" fmla="*/ 10 w 10"/>
                <a:gd name="T23" fmla="*/ 0 h 5"/>
                <a:gd name="T24" fmla="*/ 9 w 10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3" name="íṡliḋê"/>
            <p:cNvSpPr>
              <a:spLocks noChangeArrowheads="1"/>
            </p:cNvSpPr>
            <p:nvPr userDrawn="1"/>
          </p:nvSpPr>
          <p:spPr bwMode="auto">
            <a:xfrm>
              <a:off x="7015942" y="6636856"/>
              <a:ext cx="273303" cy="21280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4" name="ïṥḻidè"/>
            <p:cNvSpPr>
              <a:spLocks noChangeArrowheads="1"/>
            </p:cNvSpPr>
            <p:nvPr userDrawn="1"/>
          </p:nvSpPr>
          <p:spPr bwMode="auto">
            <a:xfrm>
              <a:off x="7349746" y="6636856"/>
              <a:ext cx="121004" cy="212801"/>
            </a:xfrm>
            <a:prstGeom prst="rect">
              <a:avLst/>
            </a:prstGeom>
            <a:solidFill>
              <a:srgbClr val="272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5" name="ísliďè"/>
            <p:cNvSpPr>
              <a:spLocks noChangeArrowheads="1"/>
            </p:cNvSpPr>
            <p:nvPr userDrawn="1"/>
          </p:nvSpPr>
          <p:spPr bwMode="auto">
            <a:xfrm>
              <a:off x="9851195" y="6008886"/>
              <a:ext cx="221146" cy="160644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6" name="îṡľiḓé"/>
            <p:cNvSpPr>
              <a:spLocks noChangeArrowheads="1"/>
            </p:cNvSpPr>
            <p:nvPr userDrawn="1"/>
          </p:nvSpPr>
          <p:spPr bwMode="auto">
            <a:xfrm>
              <a:off x="10053564" y="6008886"/>
              <a:ext cx="143953" cy="160644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7" name="ïSḻiḍê"/>
            <p:cNvSpPr>
              <a:spLocks noChangeArrowheads="1"/>
            </p:cNvSpPr>
            <p:nvPr userDrawn="1"/>
          </p:nvSpPr>
          <p:spPr bwMode="auto">
            <a:xfrm>
              <a:off x="9602927" y="6165357"/>
              <a:ext cx="961774" cy="684300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8" name="iṧḷiḑe"/>
            <p:cNvSpPr>
              <a:spLocks noChangeArrowheads="1"/>
            </p:cNvSpPr>
            <p:nvPr userDrawn="1"/>
          </p:nvSpPr>
          <p:spPr bwMode="auto">
            <a:xfrm>
              <a:off x="9602927" y="6165357"/>
              <a:ext cx="961774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9" name="íšļîḍé"/>
            <p:cNvSpPr>
              <a:spLocks noChangeArrowheads="1"/>
            </p:cNvSpPr>
            <p:nvPr userDrawn="1"/>
          </p:nvSpPr>
          <p:spPr bwMode="auto">
            <a:xfrm>
              <a:off x="9703069" y="6303051"/>
              <a:ext cx="337977" cy="17316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0" name="ïs1íďê"/>
            <p:cNvSpPr>
              <a:spLocks noChangeArrowheads="1"/>
            </p:cNvSpPr>
            <p:nvPr userDrawn="1"/>
          </p:nvSpPr>
          <p:spPr bwMode="auto">
            <a:xfrm>
              <a:off x="9703069" y="6303051"/>
              <a:ext cx="337977" cy="17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1" name="íṧļiḋê"/>
            <p:cNvSpPr>
              <a:spLocks noChangeArrowheads="1"/>
            </p:cNvSpPr>
            <p:nvPr userDrawn="1"/>
          </p:nvSpPr>
          <p:spPr bwMode="auto">
            <a:xfrm>
              <a:off x="9703069" y="6303051"/>
              <a:ext cx="16690" cy="17316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2" name="ïsļîḋe"/>
            <p:cNvSpPr>
              <a:spLocks noChangeArrowheads="1"/>
            </p:cNvSpPr>
            <p:nvPr userDrawn="1"/>
          </p:nvSpPr>
          <p:spPr bwMode="auto">
            <a:xfrm>
              <a:off x="9763571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3" name="ïṧ1idè"/>
            <p:cNvSpPr>
              <a:spLocks noChangeArrowheads="1"/>
            </p:cNvSpPr>
            <p:nvPr userDrawn="1"/>
          </p:nvSpPr>
          <p:spPr bwMode="auto">
            <a:xfrm>
              <a:off x="9988889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4" name="í$ļiḓe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337977" cy="17316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5" name="ï$ḻïḋé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337977" cy="17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6" name="íṩ1ïḓé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16690" cy="17316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7" name="iSļïḋè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16690" cy="17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8" name="íŝļíḓé"/>
            <p:cNvSpPr>
              <a:spLocks noChangeArrowheads="1"/>
            </p:cNvSpPr>
            <p:nvPr userDrawn="1"/>
          </p:nvSpPr>
          <p:spPr bwMode="auto">
            <a:xfrm>
              <a:off x="10197517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9" name="íṧ1ïḓé"/>
            <p:cNvSpPr>
              <a:spLocks noChangeArrowheads="1"/>
            </p:cNvSpPr>
            <p:nvPr userDrawn="1"/>
          </p:nvSpPr>
          <p:spPr bwMode="auto">
            <a:xfrm>
              <a:off x="10422835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0" name="ísḻîḋê"/>
            <p:cNvSpPr>
              <a:spLocks noChangeArrowheads="1"/>
            </p:cNvSpPr>
            <p:nvPr userDrawn="1"/>
          </p:nvSpPr>
          <p:spPr bwMode="auto">
            <a:xfrm>
              <a:off x="10564702" y="6165357"/>
              <a:ext cx="187765" cy="68430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1" name="iSḻïḋê"/>
            <p:cNvSpPr>
              <a:spLocks noChangeArrowheads="1"/>
            </p:cNvSpPr>
            <p:nvPr userDrawn="1"/>
          </p:nvSpPr>
          <p:spPr bwMode="auto">
            <a:xfrm>
              <a:off x="10564702" y="6165357"/>
              <a:ext cx="187765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2" name="išḻíďe"/>
            <p:cNvSpPr/>
            <p:nvPr userDrawn="1"/>
          </p:nvSpPr>
          <p:spPr bwMode="auto">
            <a:xfrm>
              <a:off x="10543839" y="6376071"/>
              <a:ext cx="20863" cy="27122"/>
            </a:xfrm>
            <a:custGeom>
              <a:avLst/>
              <a:gdLst>
                <a:gd name="T0" fmla="*/ 5 w 5"/>
                <a:gd name="T1" fmla="*/ 0 h 6"/>
                <a:gd name="T2" fmla="*/ 1 w 5"/>
                <a:gd name="T3" fmla="*/ 0 h 6"/>
                <a:gd name="T4" fmla="*/ 0 w 5"/>
                <a:gd name="T5" fmla="*/ 1 h 6"/>
                <a:gd name="T6" fmla="*/ 0 w 5"/>
                <a:gd name="T7" fmla="*/ 5 h 6"/>
                <a:gd name="T8" fmla="*/ 1 w 5"/>
                <a:gd name="T9" fmla="*/ 6 h 6"/>
                <a:gd name="T10" fmla="*/ 5 w 5"/>
                <a:gd name="T11" fmla="*/ 6 h 6"/>
                <a:gd name="T12" fmla="*/ 5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5" y="6"/>
                    <a:pt x="5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3" name="îṥḻiḓe"/>
            <p:cNvSpPr/>
            <p:nvPr userDrawn="1"/>
          </p:nvSpPr>
          <p:spPr bwMode="auto">
            <a:xfrm>
              <a:off x="10527149" y="6346863"/>
              <a:ext cx="37553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0 w 9"/>
                <a:gd name="T11" fmla="*/ 6 h 6"/>
                <a:gd name="T12" fmla="*/ 0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4" name="íṩľiḍé"/>
            <p:cNvSpPr/>
            <p:nvPr userDrawn="1"/>
          </p:nvSpPr>
          <p:spPr bwMode="auto">
            <a:xfrm>
              <a:off x="10543839" y="6307224"/>
              <a:ext cx="20863" cy="20863"/>
            </a:xfrm>
            <a:custGeom>
              <a:avLst/>
              <a:gdLst>
                <a:gd name="T0" fmla="*/ 5 w 5"/>
                <a:gd name="T1" fmla="*/ 0 h 5"/>
                <a:gd name="T2" fmla="*/ 1 w 5"/>
                <a:gd name="T3" fmla="*/ 0 h 5"/>
                <a:gd name="T4" fmla="*/ 0 w 5"/>
                <a:gd name="T5" fmla="*/ 0 h 5"/>
                <a:gd name="T6" fmla="*/ 0 w 5"/>
                <a:gd name="T7" fmla="*/ 4 h 5"/>
                <a:gd name="T8" fmla="*/ 1 w 5"/>
                <a:gd name="T9" fmla="*/ 5 h 5"/>
                <a:gd name="T10" fmla="*/ 5 w 5"/>
                <a:gd name="T11" fmla="*/ 5 h 5"/>
                <a:gd name="T12" fmla="*/ 5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5" y="5"/>
                    <a:pt x="5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5" name="îŝļíḑé"/>
            <p:cNvSpPr/>
            <p:nvPr userDrawn="1"/>
          </p:nvSpPr>
          <p:spPr bwMode="auto">
            <a:xfrm>
              <a:off x="10527149" y="6290533"/>
              <a:ext cx="37553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2 h 3"/>
                <a:gd name="T6" fmla="*/ 0 w 9"/>
                <a:gd name="T7" fmla="*/ 2 h 3"/>
                <a:gd name="T8" fmla="*/ 0 w 9"/>
                <a:gd name="T9" fmla="*/ 3 h 3"/>
                <a:gd name="T10" fmla="*/ 9 w 9"/>
                <a:gd name="T11" fmla="*/ 3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6" name="îṣḷîďe"/>
            <p:cNvSpPr/>
            <p:nvPr userDrawn="1"/>
          </p:nvSpPr>
          <p:spPr bwMode="auto">
            <a:xfrm>
              <a:off x="9602929" y="6376070"/>
              <a:ext cx="16690" cy="27122"/>
            </a:xfrm>
            <a:custGeom>
              <a:avLst/>
              <a:gdLst>
                <a:gd name="T0" fmla="*/ 3 w 4"/>
                <a:gd name="T1" fmla="*/ 0 h 6"/>
                <a:gd name="T2" fmla="*/ 0 w 4"/>
                <a:gd name="T3" fmla="*/ 0 h 6"/>
                <a:gd name="T4" fmla="*/ 0 w 4"/>
                <a:gd name="T5" fmla="*/ 6 h 6"/>
                <a:gd name="T6" fmla="*/ 3 w 4"/>
                <a:gd name="T7" fmla="*/ 6 h 6"/>
                <a:gd name="T8" fmla="*/ 4 w 4"/>
                <a:gd name="T9" fmla="*/ 5 h 6"/>
                <a:gd name="T10" fmla="*/ 4 w 4"/>
                <a:gd name="T11" fmla="*/ 1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6"/>
                    <a:pt x="3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4"/>
                    <a:pt x="4" y="2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7" name="îṩľïḋê"/>
            <p:cNvSpPr/>
            <p:nvPr userDrawn="1"/>
          </p:nvSpPr>
          <p:spPr bwMode="auto">
            <a:xfrm>
              <a:off x="9602929" y="6346862"/>
              <a:ext cx="39640" cy="25035"/>
            </a:xfrm>
            <a:custGeom>
              <a:avLst/>
              <a:gdLst>
                <a:gd name="T0" fmla="*/ 8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8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8" name="îsḻidè"/>
            <p:cNvSpPr/>
            <p:nvPr userDrawn="1"/>
          </p:nvSpPr>
          <p:spPr bwMode="auto">
            <a:xfrm>
              <a:off x="9602929" y="6307222"/>
              <a:ext cx="16690" cy="20863"/>
            </a:xfrm>
            <a:custGeom>
              <a:avLst/>
              <a:gdLst>
                <a:gd name="T0" fmla="*/ 3 w 4"/>
                <a:gd name="T1" fmla="*/ 0 h 5"/>
                <a:gd name="T2" fmla="*/ 0 w 4"/>
                <a:gd name="T3" fmla="*/ 0 h 5"/>
                <a:gd name="T4" fmla="*/ 0 w 4"/>
                <a:gd name="T5" fmla="*/ 5 h 5"/>
                <a:gd name="T6" fmla="*/ 3 w 4"/>
                <a:gd name="T7" fmla="*/ 5 h 5"/>
                <a:gd name="T8" fmla="*/ 4 w 4"/>
                <a:gd name="T9" fmla="*/ 4 h 5"/>
                <a:gd name="T10" fmla="*/ 4 w 4"/>
                <a:gd name="T11" fmla="*/ 0 h 5"/>
                <a:gd name="T12" fmla="*/ 3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2" y="5"/>
                    <a:pt x="3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9" name="îśľïḋê"/>
            <p:cNvSpPr/>
            <p:nvPr userDrawn="1"/>
          </p:nvSpPr>
          <p:spPr bwMode="auto">
            <a:xfrm>
              <a:off x="9602929" y="6278014"/>
              <a:ext cx="39640" cy="25035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3 h 6"/>
                <a:gd name="T14" fmla="*/ 0 w 9"/>
                <a:gd name="T15" fmla="*/ 3 h 6"/>
                <a:gd name="T16" fmla="*/ 0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0" name="îṧļíḍé"/>
            <p:cNvSpPr/>
            <p:nvPr userDrawn="1"/>
          </p:nvSpPr>
          <p:spPr bwMode="auto">
            <a:xfrm>
              <a:off x="10543840" y="6524195"/>
              <a:ext cx="20863" cy="4173"/>
            </a:xfrm>
            <a:custGeom>
              <a:avLst/>
              <a:gdLst>
                <a:gd name="T0" fmla="*/ 5 w 5"/>
                <a:gd name="T1" fmla="*/ 0 h 1"/>
                <a:gd name="T2" fmla="*/ 1 w 5"/>
                <a:gd name="T3" fmla="*/ 0 h 1"/>
                <a:gd name="T4" fmla="*/ 0 w 5"/>
                <a:gd name="T5" fmla="*/ 1 h 1"/>
                <a:gd name="T6" fmla="*/ 0 w 5"/>
                <a:gd name="T7" fmla="*/ 1 h 1"/>
                <a:gd name="T8" fmla="*/ 5 w 5"/>
                <a:gd name="T9" fmla="*/ 1 h 1"/>
                <a:gd name="T10" fmla="*/ 5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1" name="iŝlíḑe"/>
            <p:cNvSpPr/>
            <p:nvPr userDrawn="1"/>
          </p:nvSpPr>
          <p:spPr bwMode="auto">
            <a:xfrm>
              <a:off x="10543840" y="6528368"/>
              <a:ext cx="20863" cy="16690"/>
            </a:xfrm>
            <a:custGeom>
              <a:avLst/>
              <a:gdLst>
                <a:gd name="T0" fmla="*/ 5 w 5"/>
                <a:gd name="T1" fmla="*/ 0 h 4"/>
                <a:gd name="T2" fmla="*/ 5 w 5"/>
                <a:gd name="T3" fmla="*/ 0 h 4"/>
                <a:gd name="T4" fmla="*/ 0 w 5"/>
                <a:gd name="T5" fmla="*/ 3 h 4"/>
                <a:gd name="T6" fmla="*/ 0 w 5"/>
                <a:gd name="T7" fmla="*/ 3 h 4"/>
                <a:gd name="T8" fmla="*/ 1 w 5"/>
                <a:gd name="T9" fmla="*/ 4 h 4"/>
                <a:gd name="T10" fmla="*/ 5 w 5"/>
                <a:gd name="T11" fmla="*/ 4 h 4"/>
                <a:gd name="T12" fmla="*/ 5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5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2" name="íSļïḑè"/>
            <p:cNvSpPr/>
            <p:nvPr userDrawn="1"/>
          </p:nvSpPr>
          <p:spPr bwMode="auto">
            <a:xfrm>
              <a:off x="10527149" y="6492902"/>
              <a:ext cx="37553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0 w 9"/>
                <a:gd name="T11" fmla="*/ 5 h 6"/>
                <a:gd name="T12" fmla="*/ 0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3" name="îṥlîḍe"/>
            <p:cNvSpPr/>
            <p:nvPr userDrawn="1"/>
          </p:nvSpPr>
          <p:spPr bwMode="auto">
            <a:xfrm>
              <a:off x="10543840" y="6451176"/>
              <a:ext cx="20863" cy="25035"/>
            </a:xfrm>
            <a:custGeom>
              <a:avLst/>
              <a:gdLst>
                <a:gd name="T0" fmla="*/ 5 w 5"/>
                <a:gd name="T1" fmla="*/ 0 h 6"/>
                <a:gd name="T2" fmla="*/ 1 w 5"/>
                <a:gd name="T3" fmla="*/ 0 h 6"/>
                <a:gd name="T4" fmla="*/ 0 w 5"/>
                <a:gd name="T5" fmla="*/ 1 h 6"/>
                <a:gd name="T6" fmla="*/ 0 w 5"/>
                <a:gd name="T7" fmla="*/ 5 h 6"/>
                <a:gd name="T8" fmla="*/ 1 w 5"/>
                <a:gd name="T9" fmla="*/ 6 h 6"/>
                <a:gd name="T10" fmla="*/ 5 w 5"/>
                <a:gd name="T11" fmla="*/ 6 h 6"/>
                <a:gd name="T12" fmla="*/ 5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5" y="6"/>
                    <a:pt x="5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4" name="îṥļíḑè"/>
            <p:cNvSpPr/>
            <p:nvPr userDrawn="1"/>
          </p:nvSpPr>
          <p:spPr bwMode="auto">
            <a:xfrm>
              <a:off x="10527149" y="6419881"/>
              <a:ext cx="37553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1 h 6"/>
                <a:gd name="T6" fmla="*/ 0 w 9"/>
                <a:gd name="T7" fmla="*/ 1 h 6"/>
                <a:gd name="T8" fmla="*/ 0 w 9"/>
                <a:gd name="T9" fmla="*/ 5 h 6"/>
                <a:gd name="T10" fmla="*/ 0 w 9"/>
                <a:gd name="T11" fmla="*/ 6 h 6"/>
                <a:gd name="T12" fmla="*/ 0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5" name="işľïde"/>
            <p:cNvSpPr/>
            <p:nvPr userDrawn="1"/>
          </p:nvSpPr>
          <p:spPr bwMode="auto">
            <a:xfrm>
              <a:off x="9602929" y="6524195"/>
              <a:ext cx="16690" cy="4173"/>
            </a:xfrm>
            <a:custGeom>
              <a:avLst/>
              <a:gdLst>
                <a:gd name="T0" fmla="*/ 3 w 4"/>
                <a:gd name="T1" fmla="*/ 0 h 1"/>
                <a:gd name="T2" fmla="*/ 0 w 4"/>
                <a:gd name="T3" fmla="*/ 0 h 1"/>
                <a:gd name="T4" fmla="*/ 0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3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6" name="î$1ïḓé"/>
            <p:cNvSpPr/>
            <p:nvPr userDrawn="1"/>
          </p:nvSpPr>
          <p:spPr bwMode="auto">
            <a:xfrm>
              <a:off x="9602929" y="6492902"/>
              <a:ext cx="39640" cy="27122"/>
            </a:xfrm>
            <a:custGeom>
              <a:avLst/>
              <a:gdLst>
                <a:gd name="T0" fmla="*/ 8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8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7" name="îṩļïḓe"/>
            <p:cNvSpPr/>
            <p:nvPr userDrawn="1"/>
          </p:nvSpPr>
          <p:spPr bwMode="auto">
            <a:xfrm>
              <a:off x="9602929" y="6451176"/>
              <a:ext cx="16690" cy="25035"/>
            </a:xfrm>
            <a:custGeom>
              <a:avLst/>
              <a:gdLst>
                <a:gd name="T0" fmla="*/ 3 w 4"/>
                <a:gd name="T1" fmla="*/ 0 h 6"/>
                <a:gd name="T2" fmla="*/ 0 w 4"/>
                <a:gd name="T3" fmla="*/ 0 h 6"/>
                <a:gd name="T4" fmla="*/ 0 w 4"/>
                <a:gd name="T5" fmla="*/ 6 h 6"/>
                <a:gd name="T6" fmla="*/ 3 w 4"/>
                <a:gd name="T7" fmla="*/ 6 h 6"/>
                <a:gd name="T8" fmla="*/ 4 w 4"/>
                <a:gd name="T9" fmla="*/ 5 h 6"/>
                <a:gd name="T10" fmla="*/ 4 w 4"/>
                <a:gd name="T11" fmla="*/ 1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6"/>
                    <a:pt x="3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4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8" name="îşļiḋé"/>
            <p:cNvSpPr/>
            <p:nvPr userDrawn="1"/>
          </p:nvSpPr>
          <p:spPr bwMode="auto">
            <a:xfrm>
              <a:off x="9602929" y="6419881"/>
              <a:ext cx="39640" cy="27122"/>
            </a:xfrm>
            <a:custGeom>
              <a:avLst/>
              <a:gdLst>
                <a:gd name="T0" fmla="*/ 8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1 h 6"/>
                <a:gd name="T16" fmla="*/ 8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" name="îšľíḓê"/>
            <p:cNvSpPr>
              <a:spLocks noChangeArrowheads="1"/>
            </p:cNvSpPr>
            <p:nvPr userDrawn="1"/>
          </p:nvSpPr>
          <p:spPr bwMode="auto">
            <a:xfrm>
              <a:off x="9582066" y="6165355"/>
              <a:ext cx="982638" cy="112659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" name="ïŝ1ïdé"/>
            <p:cNvSpPr>
              <a:spLocks noChangeArrowheads="1"/>
            </p:cNvSpPr>
            <p:nvPr userDrawn="1"/>
          </p:nvSpPr>
          <p:spPr bwMode="auto">
            <a:xfrm>
              <a:off x="9582066" y="6165355"/>
              <a:ext cx="982638" cy="11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" name="îṩḻîḋè"/>
            <p:cNvSpPr>
              <a:spLocks noChangeArrowheads="1"/>
            </p:cNvSpPr>
            <p:nvPr userDrawn="1"/>
          </p:nvSpPr>
          <p:spPr bwMode="auto">
            <a:xfrm>
              <a:off x="10564702" y="6165355"/>
              <a:ext cx="208628" cy="112659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" name="iṣḻîde"/>
            <p:cNvSpPr>
              <a:spLocks noChangeArrowheads="1"/>
            </p:cNvSpPr>
            <p:nvPr userDrawn="1"/>
          </p:nvSpPr>
          <p:spPr bwMode="auto">
            <a:xfrm>
              <a:off x="10564702" y="6165355"/>
              <a:ext cx="208628" cy="11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" name="îṧḷîḓé"/>
            <p:cNvSpPr/>
            <p:nvPr userDrawn="1"/>
          </p:nvSpPr>
          <p:spPr bwMode="auto">
            <a:xfrm>
              <a:off x="9602929" y="6278014"/>
              <a:ext cx="961775" cy="12518"/>
            </a:xfrm>
            <a:custGeom>
              <a:avLst/>
              <a:gdLst>
                <a:gd name="T0" fmla="*/ 222 w 222"/>
                <a:gd name="T1" fmla="*/ 0 h 3"/>
                <a:gd name="T2" fmla="*/ 0 w 222"/>
                <a:gd name="T3" fmla="*/ 0 h 3"/>
                <a:gd name="T4" fmla="*/ 8 w 222"/>
                <a:gd name="T5" fmla="*/ 0 h 3"/>
                <a:gd name="T6" fmla="*/ 9 w 222"/>
                <a:gd name="T7" fmla="*/ 0 h 3"/>
                <a:gd name="T8" fmla="*/ 9 w 222"/>
                <a:gd name="T9" fmla="*/ 1 h 3"/>
                <a:gd name="T10" fmla="*/ 9 w 222"/>
                <a:gd name="T11" fmla="*/ 3 h 3"/>
                <a:gd name="T12" fmla="*/ 213 w 222"/>
                <a:gd name="T13" fmla="*/ 3 h 3"/>
                <a:gd name="T14" fmla="*/ 213 w 222"/>
                <a:gd name="T15" fmla="*/ 1 h 3"/>
                <a:gd name="T16" fmla="*/ 213 w 222"/>
                <a:gd name="T17" fmla="*/ 1 h 3"/>
                <a:gd name="T18" fmla="*/ 213 w 222"/>
                <a:gd name="T19" fmla="*/ 1 h 3"/>
                <a:gd name="T20" fmla="*/ 213 w 222"/>
                <a:gd name="T21" fmla="*/ 0 h 3"/>
                <a:gd name="T22" fmla="*/ 213 w 222"/>
                <a:gd name="T23" fmla="*/ 0 h 3"/>
                <a:gd name="T24" fmla="*/ 222 w 222"/>
                <a:gd name="T25" fmla="*/ 0 h 3"/>
                <a:gd name="T26" fmla="*/ 222 w 222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3">
                  <a:moveTo>
                    <a:pt x="2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2"/>
                    <a:pt x="9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2"/>
                    <a:pt x="213" y="1"/>
                    <a:pt x="213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6" y="0"/>
                    <a:pt x="222" y="0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</a:path>
              </a:pathLst>
            </a:custGeom>
            <a:solidFill>
              <a:srgbClr val="B8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" name="îsḷïḋe"/>
            <p:cNvSpPr/>
            <p:nvPr userDrawn="1"/>
          </p:nvSpPr>
          <p:spPr bwMode="auto">
            <a:xfrm>
              <a:off x="10527149" y="6278014"/>
              <a:ext cx="37553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0 h 3"/>
                <a:gd name="T6" fmla="*/ 0 w 9"/>
                <a:gd name="T7" fmla="*/ 1 h 3"/>
                <a:gd name="T8" fmla="*/ 0 w 9"/>
                <a:gd name="T9" fmla="*/ 3 h 3"/>
                <a:gd name="T10" fmla="*/ 9 w 9"/>
                <a:gd name="T11" fmla="*/ 3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DC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" name="îsľidê"/>
            <p:cNvSpPr/>
            <p:nvPr userDrawn="1"/>
          </p:nvSpPr>
          <p:spPr bwMode="auto">
            <a:xfrm>
              <a:off x="9602929" y="6278014"/>
              <a:ext cx="39640" cy="12518"/>
            </a:xfrm>
            <a:custGeom>
              <a:avLst/>
              <a:gdLst>
                <a:gd name="T0" fmla="*/ 8 w 9"/>
                <a:gd name="T1" fmla="*/ 0 h 3"/>
                <a:gd name="T2" fmla="*/ 0 w 9"/>
                <a:gd name="T3" fmla="*/ 0 h 3"/>
                <a:gd name="T4" fmla="*/ 0 w 9"/>
                <a:gd name="T5" fmla="*/ 3 h 3"/>
                <a:gd name="T6" fmla="*/ 9 w 9"/>
                <a:gd name="T7" fmla="*/ 3 h 3"/>
                <a:gd name="T8" fmla="*/ 9 w 9"/>
                <a:gd name="T9" fmla="*/ 1 h 3"/>
                <a:gd name="T10" fmla="*/ 9 w 9"/>
                <a:gd name="T11" fmla="*/ 0 h 3"/>
                <a:gd name="T12" fmla="*/ 8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BDC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" name="îṣľïdè"/>
            <p:cNvSpPr>
              <a:spLocks noChangeArrowheads="1"/>
            </p:cNvSpPr>
            <p:nvPr userDrawn="1"/>
          </p:nvSpPr>
          <p:spPr bwMode="auto">
            <a:xfrm>
              <a:off x="10564702" y="6278014"/>
              <a:ext cx="187765" cy="12518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" name="iSḷíďé"/>
            <p:cNvSpPr>
              <a:spLocks noChangeArrowheads="1"/>
            </p:cNvSpPr>
            <p:nvPr userDrawn="1"/>
          </p:nvSpPr>
          <p:spPr bwMode="auto">
            <a:xfrm>
              <a:off x="10564702" y="6278014"/>
              <a:ext cx="187765" cy="12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" name="îşḻíḓe"/>
            <p:cNvSpPr/>
            <p:nvPr userDrawn="1"/>
          </p:nvSpPr>
          <p:spPr bwMode="auto">
            <a:xfrm>
              <a:off x="10053565" y="6342690"/>
              <a:ext cx="43813" cy="20863"/>
            </a:xfrm>
            <a:custGeom>
              <a:avLst/>
              <a:gdLst>
                <a:gd name="T0" fmla="*/ 9 w 10"/>
                <a:gd name="T1" fmla="*/ 0 h 5"/>
                <a:gd name="T2" fmla="*/ 1 w 10"/>
                <a:gd name="T3" fmla="*/ 0 h 5"/>
                <a:gd name="T4" fmla="*/ 1 w 10"/>
                <a:gd name="T5" fmla="*/ 0 h 5"/>
                <a:gd name="T6" fmla="*/ 0 w 10"/>
                <a:gd name="T7" fmla="*/ 1 h 5"/>
                <a:gd name="T8" fmla="*/ 0 w 10"/>
                <a:gd name="T9" fmla="*/ 4 h 5"/>
                <a:gd name="T10" fmla="*/ 1 w 10"/>
                <a:gd name="T11" fmla="*/ 4 h 5"/>
                <a:gd name="T12" fmla="*/ 1 w 10"/>
                <a:gd name="T13" fmla="*/ 5 h 5"/>
                <a:gd name="T14" fmla="*/ 9 w 10"/>
                <a:gd name="T15" fmla="*/ 5 h 5"/>
                <a:gd name="T16" fmla="*/ 10 w 10"/>
                <a:gd name="T17" fmla="*/ 4 h 5"/>
                <a:gd name="T18" fmla="*/ 10 w 10"/>
                <a:gd name="T19" fmla="*/ 4 h 5"/>
                <a:gd name="T20" fmla="*/ 10 w 10"/>
                <a:gd name="T21" fmla="*/ 1 h 5"/>
                <a:gd name="T22" fmla="*/ 10 w 10"/>
                <a:gd name="T23" fmla="*/ 0 h 5"/>
                <a:gd name="T24" fmla="*/ 9 w 10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" name="iśḻíḋê"/>
            <p:cNvSpPr/>
            <p:nvPr userDrawn="1"/>
          </p:nvSpPr>
          <p:spPr bwMode="auto">
            <a:xfrm>
              <a:off x="10072341" y="6367725"/>
              <a:ext cx="37553" cy="16690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0 w 9"/>
                <a:gd name="T5" fmla="*/ 0 h 4"/>
                <a:gd name="T6" fmla="*/ 0 w 9"/>
                <a:gd name="T7" fmla="*/ 0 h 4"/>
                <a:gd name="T8" fmla="*/ 0 w 9"/>
                <a:gd name="T9" fmla="*/ 3 h 4"/>
                <a:gd name="T10" fmla="*/ 0 w 9"/>
                <a:gd name="T11" fmla="*/ 4 h 4"/>
                <a:gd name="T12" fmla="*/ 0 w 9"/>
                <a:gd name="T13" fmla="*/ 4 h 4"/>
                <a:gd name="T14" fmla="*/ 9 w 9"/>
                <a:gd name="T15" fmla="*/ 4 h 4"/>
                <a:gd name="T16" fmla="*/ 9 w 9"/>
                <a:gd name="T17" fmla="*/ 4 h 4"/>
                <a:gd name="T18" fmla="*/ 9 w 9"/>
                <a:gd name="T19" fmla="*/ 3 h 4"/>
                <a:gd name="T20" fmla="*/ 9 w 9"/>
                <a:gd name="T21" fmla="*/ 0 h 4"/>
                <a:gd name="T22" fmla="*/ 9 w 9"/>
                <a:gd name="T23" fmla="*/ 0 h 4"/>
                <a:gd name="T24" fmla="*/ 9 w 9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7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7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" name="ïš1îďe"/>
            <p:cNvSpPr/>
            <p:nvPr userDrawn="1"/>
          </p:nvSpPr>
          <p:spPr bwMode="auto">
            <a:xfrm>
              <a:off x="9506960" y="6528368"/>
              <a:ext cx="1057744" cy="68848"/>
            </a:xfrm>
            <a:custGeom>
              <a:avLst/>
              <a:gdLst>
                <a:gd name="T0" fmla="*/ 507 w 507"/>
                <a:gd name="T1" fmla="*/ 0 h 33"/>
                <a:gd name="T2" fmla="*/ 46 w 507"/>
                <a:gd name="T3" fmla="*/ 0 h 33"/>
                <a:gd name="T4" fmla="*/ 0 w 507"/>
                <a:gd name="T5" fmla="*/ 33 h 33"/>
                <a:gd name="T6" fmla="*/ 460 w 507"/>
                <a:gd name="T7" fmla="*/ 33 h 33"/>
                <a:gd name="T8" fmla="*/ 507 w 50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33">
                  <a:moveTo>
                    <a:pt x="507" y="0"/>
                  </a:moveTo>
                  <a:lnTo>
                    <a:pt x="46" y="0"/>
                  </a:lnTo>
                  <a:lnTo>
                    <a:pt x="0" y="33"/>
                  </a:lnTo>
                  <a:lnTo>
                    <a:pt x="460" y="33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" name="ïşļïdè"/>
            <p:cNvSpPr/>
            <p:nvPr userDrawn="1"/>
          </p:nvSpPr>
          <p:spPr bwMode="auto">
            <a:xfrm>
              <a:off x="9506960" y="6528368"/>
              <a:ext cx="1057744" cy="68848"/>
            </a:xfrm>
            <a:custGeom>
              <a:avLst/>
              <a:gdLst>
                <a:gd name="T0" fmla="*/ 507 w 507"/>
                <a:gd name="T1" fmla="*/ 0 h 33"/>
                <a:gd name="T2" fmla="*/ 46 w 507"/>
                <a:gd name="T3" fmla="*/ 0 h 33"/>
                <a:gd name="T4" fmla="*/ 0 w 507"/>
                <a:gd name="T5" fmla="*/ 33 h 33"/>
                <a:gd name="T6" fmla="*/ 460 w 507"/>
                <a:gd name="T7" fmla="*/ 33 h 33"/>
                <a:gd name="T8" fmla="*/ 507 w 50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33">
                  <a:moveTo>
                    <a:pt x="507" y="0"/>
                  </a:moveTo>
                  <a:lnTo>
                    <a:pt x="46" y="0"/>
                  </a:lnTo>
                  <a:lnTo>
                    <a:pt x="0" y="33"/>
                  </a:lnTo>
                  <a:lnTo>
                    <a:pt x="460" y="33"/>
                  </a:lnTo>
                  <a:lnTo>
                    <a:pt x="5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" name="îşḷíḑê"/>
            <p:cNvSpPr/>
            <p:nvPr userDrawn="1"/>
          </p:nvSpPr>
          <p:spPr bwMode="auto">
            <a:xfrm>
              <a:off x="10466648" y="6528368"/>
              <a:ext cx="98056" cy="321287"/>
            </a:xfrm>
            <a:custGeom>
              <a:avLst/>
              <a:gdLst>
                <a:gd name="T0" fmla="*/ 0 w 47"/>
                <a:gd name="T1" fmla="*/ 33 h 154"/>
                <a:gd name="T2" fmla="*/ 47 w 47"/>
                <a:gd name="T3" fmla="*/ 0 h 154"/>
                <a:gd name="T4" fmla="*/ 47 w 47"/>
                <a:gd name="T5" fmla="*/ 154 h 154"/>
                <a:gd name="T6" fmla="*/ 0 w 47"/>
                <a:gd name="T7" fmla="*/ 154 h 154"/>
                <a:gd name="T8" fmla="*/ 0 w 47"/>
                <a:gd name="T9" fmla="*/ 54 h 154"/>
                <a:gd name="T10" fmla="*/ 0 w 47"/>
                <a:gd name="T11" fmla="*/ 3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54">
                  <a:moveTo>
                    <a:pt x="0" y="33"/>
                  </a:moveTo>
                  <a:lnTo>
                    <a:pt x="47" y="0"/>
                  </a:lnTo>
                  <a:lnTo>
                    <a:pt x="47" y="154"/>
                  </a:lnTo>
                  <a:lnTo>
                    <a:pt x="0" y="154"/>
                  </a:lnTo>
                  <a:lnTo>
                    <a:pt x="0" y="54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" name="ïṡlidè"/>
            <p:cNvSpPr>
              <a:spLocks noChangeArrowheads="1"/>
            </p:cNvSpPr>
            <p:nvPr userDrawn="1"/>
          </p:nvSpPr>
          <p:spPr bwMode="auto">
            <a:xfrm>
              <a:off x="9506960" y="6597216"/>
              <a:ext cx="959688" cy="252440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" name="íśľídê"/>
            <p:cNvSpPr/>
            <p:nvPr userDrawn="1"/>
          </p:nvSpPr>
          <p:spPr bwMode="auto">
            <a:xfrm>
              <a:off x="9569548" y="6641027"/>
              <a:ext cx="298339" cy="208628"/>
            </a:xfrm>
            <a:custGeom>
              <a:avLst/>
              <a:gdLst>
                <a:gd name="T0" fmla="*/ 143 w 143"/>
                <a:gd name="T1" fmla="*/ 0 h 100"/>
                <a:gd name="T2" fmla="*/ 0 w 143"/>
                <a:gd name="T3" fmla="*/ 0 h 100"/>
                <a:gd name="T4" fmla="*/ 0 w 143"/>
                <a:gd name="T5" fmla="*/ 100 h 100"/>
                <a:gd name="T6" fmla="*/ 143 w 143"/>
                <a:gd name="T7" fmla="*/ 100 h 100"/>
                <a:gd name="T8" fmla="*/ 143 w 143"/>
                <a:gd name="T9" fmla="*/ 19 h 100"/>
                <a:gd name="T10" fmla="*/ 143 w 143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100">
                  <a:moveTo>
                    <a:pt x="143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43" y="100"/>
                  </a:lnTo>
                  <a:lnTo>
                    <a:pt x="143" y="1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" name="i$líḓe"/>
            <p:cNvSpPr/>
            <p:nvPr userDrawn="1"/>
          </p:nvSpPr>
          <p:spPr bwMode="auto">
            <a:xfrm>
              <a:off x="9892921" y="6641027"/>
              <a:ext cx="100141" cy="208628"/>
            </a:xfrm>
            <a:custGeom>
              <a:avLst/>
              <a:gdLst>
                <a:gd name="T0" fmla="*/ 48 w 48"/>
                <a:gd name="T1" fmla="*/ 0 h 100"/>
                <a:gd name="T2" fmla="*/ 0 w 48"/>
                <a:gd name="T3" fmla="*/ 0 h 100"/>
                <a:gd name="T4" fmla="*/ 0 w 48"/>
                <a:gd name="T5" fmla="*/ 100 h 100"/>
                <a:gd name="T6" fmla="*/ 48 w 48"/>
                <a:gd name="T7" fmla="*/ 100 h 100"/>
                <a:gd name="T8" fmla="*/ 48 w 48"/>
                <a:gd name="T9" fmla="*/ 19 h 100"/>
                <a:gd name="T10" fmla="*/ 48 w 48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0">
                  <a:moveTo>
                    <a:pt x="48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48" y="100"/>
                  </a:lnTo>
                  <a:lnTo>
                    <a:pt x="48" y="1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" name="iṡ1îḋê"/>
            <p:cNvSpPr/>
            <p:nvPr userDrawn="1"/>
          </p:nvSpPr>
          <p:spPr bwMode="auto">
            <a:xfrm>
              <a:off x="10020184" y="6641027"/>
              <a:ext cx="294166" cy="208628"/>
            </a:xfrm>
            <a:custGeom>
              <a:avLst/>
              <a:gdLst>
                <a:gd name="T0" fmla="*/ 141 w 141"/>
                <a:gd name="T1" fmla="*/ 0 h 100"/>
                <a:gd name="T2" fmla="*/ 0 w 141"/>
                <a:gd name="T3" fmla="*/ 0 h 100"/>
                <a:gd name="T4" fmla="*/ 0 w 141"/>
                <a:gd name="T5" fmla="*/ 100 h 100"/>
                <a:gd name="T6" fmla="*/ 141 w 141"/>
                <a:gd name="T7" fmla="*/ 100 h 100"/>
                <a:gd name="T8" fmla="*/ 141 w 141"/>
                <a:gd name="T9" fmla="*/ 19 h 100"/>
                <a:gd name="T10" fmla="*/ 141 w 141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100">
                  <a:moveTo>
                    <a:pt x="141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41" y="100"/>
                  </a:lnTo>
                  <a:lnTo>
                    <a:pt x="141" y="19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" name="išḷíḓê"/>
            <p:cNvSpPr/>
            <p:nvPr userDrawn="1"/>
          </p:nvSpPr>
          <p:spPr bwMode="auto">
            <a:xfrm>
              <a:off x="10343557" y="6641027"/>
              <a:ext cx="100141" cy="208628"/>
            </a:xfrm>
            <a:custGeom>
              <a:avLst/>
              <a:gdLst>
                <a:gd name="T0" fmla="*/ 48 w 48"/>
                <a:gd name="T1" fmla="*/ 0 h 100"/>
                <a:gd name="T2" fmla="*/ 0 w 48"/>
                <a:gd name="T3" fmla="*/ 0 h 100"/>
                <a:gd name="T4" fmla="*/ 0 w 48"/>
                <a:gd name="T5" fmla="*/ 100 h 100"/>
                <a:gd name="T6" fmla="*/ 48 w 48"/>
                <a:gd name="T7" fmla="*/ 100 h 100"/>
                <a:gd name="T8" fmla="*/ 48 w 48"/>
                <a:gd name="T9" fmla="*/ 19 h 100"/>
                <a:gd name="T10" fmla="*/ 48 w 48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0">
                  <a:moveTo>
                    <a:pt x="48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48" y="100"/>
                  </a:lnTo>
                  <a:lnTo>
                    <a:pt x="48" y="1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" name="iṧḷiḍê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408911" cy="1218387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" name="ïṧḷïḋé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408911" cy="121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" name="îṥḻîḓê"/>
            <p:cNvSpPr/>
            <p:nvPr userDrawn="1"/>
          </p:nvSpPr>
          <p:spPr bwMode="auto">
            <a:xfrm>
              <a:off x="8793452" y="5445590"/>
              <a:ext cx="450636" cy="181507"/>
            </a:xfrm>
            <a:custGeom>
              <a:avLst/>
              <a:gdLst>
                <a:gd name="T0" fmla="*/ 216 w 216"/>
                <a:gd name="T1" fmla="*/ 0 h 87"/>
                <a:gd name="T2" fmla="*/ 62 w 216"/>
                <a:gd name="T3" fmla="*/ 0 h 87"/>
                <a:gd name="T4" fmla="*/ 0 w 216"/>
                <a:gd name="T5" fmla="*/ 87 h 87"/>
                <a:gd name="T6" fmla="*/ 216 w 216"/>
                <a:gd name="T7" fmla="*/ 87 h 87"/>
                <a:gd name="T8" fmla="*/ 216 w 216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87">
                  <a:moveTo>
                    <a:pt x="216" y="0"/>
                  </a:moveTo>
                  <a:lnTo>
                    <a:pt x="62" y="0"/>
                  </a:lnTo>
                  <a:lnTo>
                    <a:pt x="0" y="87"/>
                  </a:lnTo>
                  <a:lnTo>
                    <a:pt x="216" y="8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" name="i$1îde"/>
            <p:cNvSpPr/>
            <p:nvPr userDrawn="1"/>
          </p:nvSpPr>
          <p:spPr bwMode="auto">
            <a:xfrm>
              <a:off x="8793452" y="5445590"/>
              <a:ext cx="450636" cy="181507"/>
            </a:xfrm>
            <a:custGeom>
              <a:avLst/>
              <a:gdLst>
                <a:gd name="T0" fmla="*/ 216 w 216"/>
                <a:gd name="T1" fmla="*/ 0 h 87"/>
                <a:gd name="T2" fmla="*/ 62 w 216"/>
                <a:gd name="T3" fmla="*/ 0 h 87"/>
                <a:gd name="T4" fmla="*/ 0 w 216"/>
                <a:gd name="T5" fmla="*/ 87 h 87"/>
                <a:gd name="T6" fmla="*/ 216 w 216"/>
                <a:gd name="T7" fmla="*/ 87 h 87"/>
                <a:gd name="T8" fmla="*/ 216 w 216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87">
                  <a:moveTo>
                    <a:pt x="216" y="0"/>
                  </a:moveTo>
                  <a:lnTo>
                    <a:pt x="62" y="0"/>
                  </a:lnTo>
                  <a:lnTo>
                    <a:pt x="0" y="87"/>
                  </a:lnTo>
                  <a:lnTo>
                    <a:pt x="216" y="87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" name="î$1ide"/>
            <p:cNvSpPr/>
            <p:nvPr userDrawn="1"/>
          </p:nvSpPr>
          <p:spPr bwMode="auto">
            <a:xfrm>
              <a:off x="9244089" y="5445590"/>
              <a:ext cx="329632" cy="181507"/>
            </a:xfrm>
            <a:custGeom>
              <a:avLst/>
              <a:gdLst>
                <a:gd name="T0" fmla="*/ 0 w 158"/>
                <a:gd name="T1" fmla="*/ 0 h 87"/>
                <a:gd name="T2" fmla="*/ 91 w 158"/>
                <a:gd name="T3" fmla="*/ 0 h 87"/>
                <a:gd name="T4" fmla="*/ 158 w 158"/>
                <a:gd name="T5" fmla="*/ 87 h 87"/>
                <a:gd name="T6" fmla="*/ 0 w 158"/>
                <a:gd name="T7" fmla="*/ 87 h 87"/>
                <a:gd name="T8" fmla="*/ 0 w 15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7">
                  <a:moveTo>
                    <a:pt x="0" y="0"/>
                  </a:moveTo>
                  <a:lnTo>
                    <a:pt x="91" y="0"/>
                  </a:lnTo>
                  <a:lnTo>
                    <a:pt x="158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" name="îşļîḋè"/>
            <p:cNvSpPr/>
            <p:nvPr userDrawn="1"/>
          </p:nvSpPr>
          <p:spPr bwMode="auto">
            <a:xfrm>
              <a:off x="9244089" y="5445590"/>
              <a:ext cx="329632" cy="181507"/>
            </a:xfrm>
            <a:custGeom>
              <a:avLst/>
              <a:gdLst>
                <a:gd name="T0" fmla="*/ 0 w 158"/>
                <a:gd name="T1" fmla="*/ 0 h 87"/>
                <a:gd name="T2" fmla="*/ 91 w 158"/>
                <a:gd name="T3" fmla="*/ 0 h 87"/>
                <a:gd name="T4" fmla="*/ 158 w 158"/>
                <a:gd name="T5" fmla="*/ 87 h 87"/>
                <a:gd name="T6" fmla="*/ 0 w 158"/>
                <a:gd name="T7" fmla="*/ 87 h 87"/>
                <a:gd name="T8" fmla="*/ 0 w 15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7">
                  <a:moveTo>
                    <a:pt x="0" y="0"/>
                  </a:moveTo>
                  <a:lnTo>
                    <a:pt x="91" y="0"/>
                  </a:lnTo>
                  <a:lnTo>
                    <a:pt x="158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" name="išḷíḑe"/>
            <p:cNvSpPr>
              <a:spLocks noChangeArrowheads="1"/>
            </p:cNvSpPr>
            <p:nvPr userDrawn="1"/>
          </p:nvSpPr>
          <p:spPr bwMode="auto">
            <a:xfrm>
              <a:off x="9244089" y="5627095"/>
              <a:ext cx="302511" cy="121838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" name="íṡ1îdé"/>
            <p:cNvSpPr>
              <a:spLocks noChangeArrowheads="1"/>
            </p:cNvSpPr>
            <p:nvPr userDrawn="1"/>
          </p:nvSpPr>
          <p:spPr bwMode="auto">
            <a:xfrm>
              <a:off x="9244089" y="5627095"/>
              <a:ext cx="302511" cy="121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" name="iś1ïḋé"/>
            <p:cNvSpPr/>
            <p:nvPr userDrawn="1"/>
          </p:nvSpPr>
          <p:spPr bwMode="auto">
            <a:xfrm>
              <a:off x="8835178" y="5965073"/>
              <a:ext cx="408911" cy="31295"/>
            </a:xfrm>
            <a:custGeom>
              <a:avLst/>
              <a:gdLst>
                <a:gd name="T0" fmla="*/ 94 w 94"/>
                <a:gd name="T1" fmla="*/ 0 h 7"/>
                <a:gd name="T2" fmla="*/ 0 w 94"/>
                <a:gd name="T3" fmla="*/ 0 h 7"/>
                <a:gd name="T4" fmla="*/ 0 w 94"/>
                <a:gd name="T5" fmla="*/ 7 h 7"/>
                <a:gd name="T6" fmla="*/ 0 w 94"/>
                <a:gd name="T7" fmla="*/ 5 h 7"/>
                <a:gd name="T8" fmla="*/ 9 w 94"/>
                <a:gd name="T9" fmla="*/ 5 h 7"/>
                <a:gd name="T10" fmla="*/ 10 w 94"/>
                <a:gd name="T11" fmla="*/ 5 h 7"/>
                <a:gd name="T12" fmla="*/ 10 w 94"/>
                <a:gd name="T13" fmla="*/ 6 h 7"/>
                <a:gd name="T14" fmla="*/ 10 w 94"/>
                <a:gd name="T15" fmla="*/ 7 h 7"/>
                <a:gd name="T16" fmla="*/ 94 w 94"/>
                <a:gd name="T17" fmla="*/ 7 h 7"/>
                <a:gd name="T18" fmla="*/ 94 w 9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">
                  <a:moveTo>
                    <a:pt x="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" name="îṥļíḍe"/>
            <p:cNvSpPr>
              <a:spLocks noChangeArrowheads="1"/>
            </p:cNvSpPr>
            <p:nvPr userDrawn="1"/>
          </p:nvSpPr>
          <p:spPr bwMode="auto">
            <a:xfrm>
              <a:off x="9244089" y="5965073"/>
              <a:ext cx="302511" cy="31295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" name="ïṥļíḋè"/>
            <p:cNvSpPr>
              <a:spLocks noChangeArrowheads="1"/>
            </p:cNvSpPr>
            <p:nvPr userDrawn="1"/>
          </p:nvSpPr>
          <p:spPr bwMode="auto">
            <a:xfrm>
              <a:off x="9244089" y="5965073"/>
              <a:ext cx="302511" cy="3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" name="ïšľîḑê"/>
            <p:cNvSpPr>
              <a:spLocks noChangeArrowheads="1"/>
            </p:cNvSpPr>
            <p:nvPr userDrawn="1"/>
          </p:nvSpPr>
          <p:spPr bwMode="auto">
            <a:xfrm>
              <a:off x="8835178" y="5631268"/>
              <a:ext cx="408911" cy="60503"/>
            </a:xfrm>
            <a:prstGeom prst="rect">
              <a:avLst/>
            </a:pr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" name="iŝļiḋê"/>
            <p:cNvSpPr>
              <a:spLocks noChangeArrowheads="1"/>
            </p:cNvSpPr>
            <p:nvPr userDrawn="1"/>
          </p:nvSpPr>
          <p:spPr bwMode="auto">
            <a:xfrm>
              <a:off x="8835178" y="5631268"/>
              <a:ext cx="408911" cy="60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" name="is1ídê"/>
            <p:cNvSpPr>
              <a:spLocks noChangeArrowheads="1"/>
            </p:cNvSpPr>
            <p:nvPr userDrawn="1"/>
          </p:nvSpPr>
          <p:spPr bwMode="auto">
            <a:xfrm>
              <a:off x="9244089" y="5631268"/>
              <a:ext cx="302511" cy="60503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" name="iŝļidé"/>
            <p:cNvSpPr>
              <a:spLocks noChangeArrowheads="1"/>
            </p:cNvSpPr>
            <p:nvPr userDrawn="1"/>
          </p:nvSpPr>
          <p:spPr bwMode="auto">
            <a:xfrm>
              <a:off x="9244089" y="5631268"/>
              <a:ext cx="302511" cy="60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" name="îṣľîḑe"/>
            <p:cNvSpPr>
              <a:spLocks noChangeArrowheads="1"/>
            </p:cNvSpPr>
            <p:nvPr userDrawn="1"/>
          </p:nvSpPr>
          <p:spPr bwMode="auto">
            <a:xfrm>
              <a:off x="8914457" y="6584698"/>
              <a:ext cx="216973" cy="26495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" name="íş1îḑe"/>
            <p:cNvSpPr>
              <a:spLocks noChangeArrowheads="1"/>
            </p:cNvSpPr>
            <p:nvPr userDrawn="1"/>
          </p:nvSpPr>
          <p:spPr bwMode="auto">
            <a:xfrm>
              <a:off x="8914457" y="6584698"/>
              <a:ext cx="16690" cy="2649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" name="íṥļiḓé"/>
            <p:cNvSpPr>
              <a:spLocks noChangeArrowheads="1"/>
            </p:cNvSpPr>
            <p:nvPr userDrawn="1"/>
          </p:nvSpPr>
          <p:spPr bwMode="auto">
            <a:xfrm>
              <a:off x="8918629" y="5731409"/>
              <a:ext cx="85538" cy="19819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" name="ïṥľïḋè"/>
            <p:cNvSpPr>
              <a:spLocks noChangeArrowheads="1"/>
            </p:cNvSpPr>
            <p:nvPr userDrawn="1"/>
          </p:nvSpPr>
          <p:spPr bwMode="auto">
            <a:xfrm>
              <a:off x="8918629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" name="iṡľïḍé"/>
            <p:cNvSpPr>
              <a:spLocks noChangeArrowheads="1"/>
            </p:cNvSpPr>
            <p:nvPr userDrawn="1"/>
          </p:nvSpPr>
          <p:spPr bwMode="auto">
            <a:xfrm>
              <a:off x="9043806" y="5731409"/>
              <a:ext cx="87624" cy="19819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" name="îšḻïḓe"/>
            <p:cNvSpPr>
              <a:spLocks noChangeArrowheads="1"/>
            </p:cNvSpPr>
            <p:nvPr userDrawn="1"/>
          </p:nvSpPr>
          <p:spPr bwMode="auto">
            <a:xfrm>
              <a:off x="9043806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" name="íṥ1îḓè"/>
            <p:cNvSpPr>
              <a:spLocks noChangeArrowheads="1"/>
            </p:cNvSpPr>
            <p:nvPr userDrawn="1"/>
          </p:nvSpPr>
          <p:spPr bwMode="auto">
            <a:xfrm>
              <a:off x="8914457" y="5921261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" name="îṥļïdé"/>
            <p:cNvSpPr>
              <a:spLocks noChangeArrowheads="1"/>
            </p:cNvSpPr>
            <p:nvPr userDrawn="1"/>
          </p:nvSpPr>
          <p:spPr bwMode="auto">
            <a:xfrm>
              <a:off x="9039633" y="5921261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" name="íşḻidè"/>
            <p:cNvSpPr>
              <a:spLocks noChangeArrowheads="1"/>
            </p:cNvSpPr>
            <p:nvPr userDrawn="1"/>
          </p:nvSpPr>
          <p:spPr bwMode="auto">
            <a:xfrm>
              <a:off x="8918629" y="6025575"/>
              <a:ext cx="85538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" name="íšliḑe"/>
            <p:cNvSpPr>
              <a:spLocks noChangeArrowheads="1"/>
            </p:cNvSpPr>
            <p:nvPr userDrawn="1"/>
          </p:nvSpPr>
          <p:spPr bwMode="auto">
            <a:xfrm>
              <a:off x="8918629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" name="îṥļíďé"/>
            <p:cNvSpPr>
              <a:spLocks noChangeArrowheads="1"/>
            </p:cNvSpPr>
            <p:nvPr userDrawn="1"/>
          </p:nvSpPr>
          <p:spPr bwMode="auto">
            <a:xfrm>
              <a:off x="9043806" y="6025575"/>
              <a:ext cx="87624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" name="íṥḷîḓe"/>
            <p:cNvSpPr>
              <a:spLocks noChangeArrowheads="1"/>
            </p:cNvSpPr>
            <p:nvPr userDrawn="1"/>
          </p:nvSpPr>
          <p:spPr bwMode="auto">
            <a:xfrm>
              <a:off x="9043806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íṡḷidé"/>
            <p:cNvSpPr>
              <a:spLocks noChangeArrowheads="1"/>
            </p:cNvSpPr>
            <p:nvPr userDrawn="1"/>
          </p:nvSpPr>
          <p:spPr bwMode="auto">
            <a:xfrm>
              <a:off x="8914457" y="6215426"/>
              <a:ext cx="100141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" name="ïSlïḑè"/>
            <p:cNvSpPr>
              <a:spLocks noChangeArrowheads="1"/>
            </p:cNvSpPr>
            <p:nvPr userDrawn="1"/>
          </p:nvSpPr>
          <p:spPr bwMode="auto">
            <a:xfrm>
              <a:off x="9039633" y="6215426"/>
              <a:ext cx="100141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îṣḷíḑê"/>
            <p:cNvSpPr/>
            <p:nvPr userDrawn="1"/>
          </p:nvSpPr>
          <p:spPr bwMode="auto">
            <a:xfrm>
              <a:off x="8835178" y="6259239"/>
              <a:ext cx="408911" cy="27122"/>
            </a:xfrm>
            <a:custGeom>
              <a:avLst/>
              <a:gdLst>
                <a:gd name="T0" fmla="*/ 94 w 94"/>
                <a:gd name="T1" fmla="*/ 0 h 6"/>
                <a:gd name="T2" fmla="*/ 0 w 94"/>
                <a:gd name="T3" fmla="*/ 0 h 6"/>
                <a:gd name="T4" fmla="*/ 0 w 94"/>
                <a:gd name="T5" fmla="*/ 6 h 6"/>
                <a:gd name="T6" fmla="*/ 0 w 94"/>
                <a:gd name="T7" fmla="*/ 5 h 6"/>
                <a:gd name="T8" fmla="*/ 9 w 94"/>
                <a:gd name="T9" fmla="*/ 5 h 6"/>
                <a:gd name="T10" fmla="*/ 10 w 94"/>
                <a:gd name="T11" fmla="*/ 5 h 6"/>
                <a:gd name="T12" fmla="*/ 10 w 94"/>
                <a:gd name="T13" fmla="*/ 6 h 6"/>
                <a:gd name="T14" fmla="*/ 10 w 94"/>
                <a:gd name="T15" fmla="*/ 6 h 6"/>
                <a:gd name="T16" fmla="*/ 94 w 94"/>
                <a:gd name="T17" fmla="*/ 6 h 6"/>
                <a:gd name="T18" fmla="*/ 94 w 9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6">
                  <a:moveTo>
                    <a:pt x="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îṡḻïďe"/>
            <p:cNvSpPr>
              <a:spLocks noChangeArrowheads="1"/>
            </p:cNvSpPr>
            <p:nvPr userDrawn="1"/>
          </p:nvSpPr>
          <p:spPr bwMode="auto">
            <a:xfrm>
              <a:off x="9244089" y="6259239"/>
              <a:ext cx="302511" cy="27122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îśļïḑé"/>
            <p:cNvSpPr>
              <a:spLocks noChangeArrowheads="1"/>
            </p:cNvSpPr>
            <p:nvPr userDrawn="1"/>
          </p:nvSpPr>
          <p:spPr bwMode="auto">
            <a:xfrm>
              <a:off x="9244089" y="6259239"/>
              <a:ext cx="302511" cy="2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îṣ1ïḑê"/>
            <p:cNvSpPr>
              <a:spLocks noChangeArrowheads="1"/>
            </p:cNvSpPr>
            <p:nvPr userDrawn="1"/>
          </p:nvSpPr>
          <p:spPr bwMode="auto">
            <a:xfrm>
              <a:off x="8835178" y="6532540"/>
              <a:ext cx="408911" cy="31295"/>
            </a:xfrm>
            <a:prstGeom prst="rect">
              <a:avLst/>
            </a:pr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" name="î$ḷîḋé"/>
            <p:cNvSpPr>
              <a:spLocks noChangeArrowheads="1"/>
            </p:cNvSpPr>
            <p:nvPr userDrawn="1"/>
          </p:nvSpPr>
          <p:spPr bwMode="auto">
            <a:xfrm>
              <a:off x="8835178" y="6532540"/>
              <a:ext cx="408911" cy="3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" name="ïṥ1iḓè"/>
            <p:cNvSpPr>
              <a:spLocks noChangeArrowheads="1"/>
            </p:cNvSpPr>
            <p:nvPr userDrawn="1"/>
          </p:nvSpPr>
          <p:spPr bwMode="auto">
            <a:xfrm>
              <a:off x="9244089" y="6532540"/>
              <a:ext cx="302511" cy="31295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" name="ïşḻïďè"/>
            <p:cNvSpPr>
              <a:spLocks noChangeArrowheads="1"/>
            </p:cNvSpPr>
            <p:nvPr userDrawn="1"/>
          </p:nvSpPr>
          <p:spPr bwMode="auto">
            <a:xfrm>
              <a:off x="9244089" y="6532540"/>
              <a:ext cx="302511" cy="3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" name="íṣľîḍê"/>
            <p:cNvSpPr/>
            <p:nvPr userDrawn="1"/>
          </p:nvSpPr>
          <p:spPr bwMode="auto">
            <a:xfrm>
              <a:off x="9216966" y="5800257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" name="išľîḋê"/>
            <p:cNvSpPr/>
            <p:nvPr userDrawn="1"/>
          </p:nvSpPr>
          <p:spPr bwMode="auto">
            <a:xfrm>
              <a:off x="9196104" y="5775222"/>
              <a:ext cx="47985" cy="20863"/>
            </a:xfrm>
            <a:custGeom>
              <a:avLst/>
              <a:gdLst>
                <a:gd name="T0" fmla="*/ 11 w 11"/>
                <a:gd name="T1" fmla="*/ 0 h 5"/>
                <a:gd name="T2" fmla="*/ 1 w 11"/>
                <a:gd name="T3" fmla="*/ 0 h 5"/>
                <a:gd name="T4" fmla="*/ 0 w 11"/>
                <a:gd name="T5" fmla="*/ 0 h 5"/>
                <a:gd name="T6" fmla="*/ 0 w 11"/>
                <a:gd name="T7" fmla="*/ 1 h 5"/>
                <a:gd name="T8" fmla="*/ 0 w 11"/>
                <a:gd name="T9" fmla="*/ 4 h 5"/>
                <a:gd name="T10" fmla="*/ 0 w 11"/>
                <a:gd name="T11" fmla="*/ 5 h 5"/>
                <a:gd name="T12" fmla="*/ 1 w 11"/>
                <a:gd name="T13" fmla="*/ 5 h 5"/>
                <a:gd name="T14" fmla="*/ 11 w 11"/>
                <a:gd name="T15" fmla="*/ 5 h 5"/>
                <a:gd name="T16" fmla="*/ 11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11" y="5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" name="íš1ïḓè"/>
            <p:cNvSpPr/>
            <p:nvPr userDrawn="1"/>
          </p:nvSpPr>
          <p:spPr bwMode="auto">
            <a:xfrm>
              <a:off x="9216966" y="5731409"/>
              <a:ext cx="27122" cy="25035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" name="is1íďè"/>
            <p:cNvSpPr/>
            <p:nvPr userDrawn="1"/>
          </p:nvSpPr>
          <p:spPr bwMode="auto">
            <a:xfrm>
              <a:off x="9196104" y="5700116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1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" name="iṥľidé"/>
            <p:cNvSpPr/>
            <p:nvPr userDrawn="1"/>
          </p:nvSpPr>
          <p:spPr bwMode="auto">
            <a:xfrm>
              <a:off x="9196104" y="5917089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" name="îšḷïḑê"/>
            <p:cNvSpPr/>
            <p:nvPr userDrawn="1"/>
          </p:nvSpPr>
          <p:spPr bwMode="auto">
            <a:xfrm>
              <a:off x="9216966" y="5877449"/>
              <a:ext cx="27122" cy="22950"/>
            </a:xfrm>
            <a:custGeom>
              <a:avLst/>
              <a:gdLst>
                <a:gd name="T0" fmla="*/ 6 w 6"/>
                <a:gd name="T1" fmla="*/ 0 h 5"/>
                <a:gd name="T2" fmla="*/ 1 w 6"/>
                <a:gd name="T3" fmla="*/ 0 h 5"/>
                <a:gd name="T4" fmla="*/ 0 w 6"/>
                <a:gd name="T5" fmla="*/ 1 h 5"/>
                <a:gd name="T6" fmla="*/ 0 w 6"/>
                <a:gd name="T7" fmla="*/ 4 h 5"/>
                <a:gd name="T8" fmla="*/ 1 w 6"/>
                <a:gd name="T9" fmla="*/ 5 h 5"/>
                <a:gd name="T10" fmla="*/ 6 w 6"/>
                <a:gd name="T11" fmla="*/ 5 h 5"/>
                <a:gd name="T12" fmla="*/ 6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3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" name="íSḻiḍè"/>
            <p:cNvSpPr/>
            <p:nvPr userDrawn="1"/>
          </p:nvSpPr>
          <p:spPr bwMode="auto">
            <a:xfrm>
              <a:off x="9196104" y="5848241"/>
              <a:ext cx="47985" cy="25035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5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" name="i$ľiďê"/>
            <p:cNvSpPr/>
            <p:nvPr userDrawn="1"/>
          </p:nvSpPr>
          <p:spPr bwMode="auto">
            <a:xfrm>
              <a:off x="9216966" y="6098594"/>
              <a:ext cx="27122" cy="22950"/>
            </a:xfrm>
            <a:custGeom>
              <a:avLst/>
              <a:gdLst>
                <a:gd name="T0" fmla="*/ 6 w 6"/>
                <a:gd name="T1" fmla="*/ 0 h 5"/>
                <a:gd name="T2" fmla="*/ 1 w 6"/>
                <a:gd name="T3" fmla="*/ 0 h 5"/>
                <a:gd name="T4" fmla="*/ 0 w 6"/>
                <a:gd name="T5" fmla="*/ 1 h 5"/>
                <a:gd name="T6" fmla="*/ 0 w 6"/>
                <a:gd name="T7" fmla="*/ 4 h 5"/>
                <a:gd name="T8" fmla="*/ 1 w 6"/>
                <a:gd name="T9" fmla="*/ 5 h 5"/>
                <a:gd name="T10" fmla="*/ 6 w 6"/>
                <a:gd name="T11" fmla="*/ 5 h 5"/>
                <a:gd name="T12" fmla="*/ 6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3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" name="íšlîḓê"/>
            <p:cNvSpPr/>
            <p:nvPr userDrawn="1"/>
          </p:nvSpPr>
          <p:spPr bwMode="auto">
            <a:xfrm>
              <a:off x="9196104" y="6069387"/>
              <a:ext cx="47985" cy="25035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5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" name="işļiḍê"/>
            <p:cNvSpPr/>
            <p:nvPr userDrawn="1"/>
          </p:nvSpPr>
          <p:spPr bwMode="auto">
            <a:xfrm>
              <a:off x="9216966" y="6025575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" name="íşḻïdè"/>
            <p:cNvSpPr/>
            <p:nvPr userDrawn="1"/>
          </p:nvSpPr>
          <p:spPr bwMode="auto">
            <a:xfrm>
              <a:off x="9196104" y="6211253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1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" name="iṥliḑé"/>
            <p:cNvSpPr/>
            <p:nvPr userDrawn="1"/>
          </p:nvSpPr>
          <p:spPr bwMode="auto">
            <a:xfrm>
              <a:off x="9216966" y="6173700"/>
              <a:ext cx="27122" cy="25035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" name="íSḷïdé"/>
            <p:cNvSpPr/>
            <p:nvPr userDrawn="1"/>
          </p:nvSpPr>
          <p:spPr bwMode="auto">
            <a:xfrm>
              <a:off x="9196104" y="6142407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" name="işḷíďe"/>
            <p:cNvSpPr/>
            <p:nvPr userDrawn="1"/>
          </p:nvSpPr>
          <p:spPr bwMode="auto">
            <a:xfrm>
              <a:off x="9216966" y="6380243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" name="íş1ïḑé"/>
            <p:cNvSpPr/>
            <p:nvPr userDrawn="1"/>
          </p:nvSpPr>
          <p:spPr bwMode="auto">
            <a:xfrm>
              <a:off x="9196104" y="6355207"/>
              <a:ext cx="47985" cy="20863"/>
            </a:xfrm>
            <a:custGeom>
              <a:avLst/>
              <a:gdLst>
                <a:gd name="T0" fmla="*/ 11 w 11"/>
                <a:gd name="T1" fmla="*/ 0 h 5"/>
                <a:gd name="T2" fmla="*/ 1 w 11"/>
                <a:gd name="T3" fmla="*/ 0 h 5"/>
                <a:gd name="T4" fmla="*/ 0 w 11"/>
                <a:gd name="T5" fmla="*/ 0 h 5"/>
                <a:gd name="T6" fmla="*/ 0 w 11"/>
                <a:gd name="T7" fmla="*/ 1 h 5"/>
                <a:gd name="T8" fmla="*/ 0 w 11"/>
                <a:gd name="T9" fmla="*/ 4 h 5"/>
                <a:gd name="T10" fmla="*/ 0 w 11"/>
                <a:gd name="T11" fmla="*/ 5 h 5"/>
                <a:gd name="T12" fmla="*/ 1 w 11"/>
                <a:gd name="T13" fmla="*/ 5 h 5"/>
                <a:gd name="T14" fmla="*/ 11 w 11"/>
                <a:gd name="T15" fmla="*/ 5 h 5"/>
                <a:gd name="T16" fmla="*/ 11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11" y="5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" name="íśļiḓè"/>
            <p:cNvSpPr/>
            <p:nvPr userDrawn="1"/>
          </p:nvSpPr>
          <p:spPr bwMode="auto">
            <a:xfrm>
              <a:off x="9216966" y="6311395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" name="îṡ1ïdè"/>
            <p:cNvSpPr/>
            <p:nvPr userDrawn="1"/>
          </p:nvSpPr>
          <p:spPr bwMode="auto">
            <a:xfrm>
              <a:off x="9196104" y="6497074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" name="îslîḋé"/>
            <p:cNvSpPr/>
            <p:nvPr userDrawn="1"/>
          </p:nvSpPr>
          <p:spPr bwMode="auto">
            <a:xfrm>
              <a:off x="9216966" y="6459521"/>
              <a:ext cx="27122" cy="20863"/>
            </a:xfrm>
            <a:custGeom>
              <a:avLst/>
              <a:gdLst>
                <a:gd name="T0" fmla="*/ 6 w 6"/>
                <a:gd name="T1" fmla="*/ 0 h 5"/>
                <a:gd name="T2" fmla="*/ 1 w 6"/>
                <a:gd name="T3" fmla="*/ 0 h 5"/>
                <a:gd name="T4" fmla="*/ 0 w 6"/>
                <a:gd name="T5" fmla="*/ 1 h 5"/>
                <a:gd name="T6" fmla="*/ 0 w 6"/>
                <a:gd name="T7" fmla="*/ 4 h 5"/>
                <a:gd name="T8" fmla="*/ 1 w 6"/>
                <a:gd name="T9" fmla="*/ 5 h 5"/>
                <a:gd name="T10" fmla="*/ 6 w 6"/>
                <a:gd name="T11" fmla="*/ 5 h 5"/>
                <a:gd name="T12" fmla="*/ 6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3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" name="iṩḷïdé"/>
            <p:cNvSpPr/>
            <p:nvPr userDrawn="1"/>
          </p:nvSpPr>
          <p:spPr bwMode="auto">
            <a:xfrm>
              <a:off x="9196104" y="6428227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5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" name="iš1îḍe"/>
            <p:cNvSpPr/>
            <p:nvPr userDrawn="1"/>
          </p:nvSpPr>
          <p:spPr bwMode="auto">
            <a:xfrm>
              <a:off x="8835178" y="6399019"/>
              <a:ext cx="22950" cy="20863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0 h 5"/>
                <a:gd name="T4" fmla="*/ 0 w 5"/>
                <a:gd name="T5" fmla="*/ 5 h 5"/>
                <a:gd name="T6" fmla="*/ 4 w 5"/>
                <a:gd name="T7" fmla="*/ 5 h 5"/>
                <a:gd name="T8" fmla="*/ 5 w 5"/>
                <a:gd name="T9" fmla="*/ 4 h 5"/>
                <a:gd name="T10" fmla="*/ 5 w 5"/>
                <a:gd name="T11" fmla="*/ 0 h 5"/>
                <a:gd name="T12" fmla="*/ 4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5"/>
                    <a:pt x="4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4" name="i$1ïḓè"/>
            <p:cNvSpPr/>
            <p:nvPr userDrawn="1"/>
          </p:nvSpPr>
          <p:spPr bwMode="auto">
            <a:xfrm>
              <a:off x="8835178" y="6424054"/>
              <a:ext cx="43813" cy="27122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1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5" name="iṡľíḋê"/>
            <p:cNvSpPr/>
            <p:nvPr userDrawn="1"/>
          </p:nvSpPr>
          <p:spPr bwMode="auto">
            <a:xfrm>
              <a:off x="8835178" y="6467866"/>
              <a:ext cx="22950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" name="îSḻíďê"/>
            <p:cNvSpPr/>
            <p:nvPr userDrawn="1"/>
          </p:nvSpPr>
          <p:spPr bwMode="auto">
            <a:xfrm>
              <a:off x="8835178" y="6497074"/>
              <a:ext cx="43813" cy="22950"/>
            </a:xfrm>
            <a:custGeom>
              <a:avLst/>
              <a:gdLst>
                <a:gd name="T0" fmla="*/ 9 w 10"/>
                <a:gd name="T1" fmla="*/ 0 h 5"/>
                <a:gd name="T2" fmla="*/ 0 w 10"/>
                <a:gd name="T3" fmla="*/ 0 h 5"/>
                <a:gd name="T4" fmla="*/ 0 w 10"/>
                <a:gd name="T5" fmla="*/ 5 h 5"/>
                <a:gd name="T6" fmla="*/ 9 w 10"/>
                <a:gd name="T7" fmla="*/ 5 h 5"/>
                <a:gd name="T8" fmla="*/ 10 w 10"/>
                <a:gd name="T9" fmla="*/ 5 h 5"/>
                <a:gd name="T10" fmla="*/ 10 w 10"/>
                <a:gd name="T11" fmla="*/ 4 h 5"/>
                <a:gd name="T12" fmla="*/ 10 w 10"/>
                <a:gd name="T13" fmla="*/ 1 h 5"/>
                <a:gd name="T14" fmla="*/ 10 w 10"/>
                <a:gd name="T15" fmla="*/ 0 h 5"/>
                <a:gd name="T16" fmla="*/ 9 w 10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" name="ïṥḷíḓe"/>
            <p:cNvSpPr/>
            <p:nvPr userDrawn="1"/>
          </p:nvSpPr>
          <p:spPr bwMode="auto">
            <a:xfrm>
              <a:off x="8835178" y="6286360"/>
              <a:ext cx="43813" cy="20863"/>
            </a:xfrm>
            <a:custGeom>
              <a:avLst/>
              <a:gdLst>
                <a:gd name="T0" fmla="*/ 10 w 10"/>
                <a:gd name="T1" fmla="*/ 0 h 5"/>
                <a:gd name="T2" fmla="*/ 0 w 10"/>
                <a:gd name="T3" fmla="*/ 0 h 5"/>
                <a:gd name="T4" fmla="*/ 0 w 10"/>
                <a:gd name="T5" fmla="*/ 5 h 5"/>
                <a:gd name="T6" fmla="*/ 9 w 10"/>
                <a:gd name="T7" fmla="*/ 5 h 5"/>
                <a:gd name="T8" fmla="*/ 10 w 10"/>
                <a:gd name="T9" fmla="*/ 4 h 5"/>
                <a:gd name="T10" fmla="*/ 10 w 10"/>
                <a:gd name="T11" fmla="*/ 4 h 5"/>
                <a:gd name="T12" fmla="*/ 10 w 1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1"/>
                    <a:pt x="10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" name="ïṩlidê"/>
            <p:cNvSpPr/>
            <p:nvPr userDrawn="1"/>
          </p:nvSpPr>
          <p:spPr bwMode="auto">
            <a:xfrm>
              <a:off x="8835178" y="6282187"/>
              <a:ext cx="43813" cy="4173"/>
            </a:xfrm>
            <a:custGeom>
              <a:avLst/>
              <a:gdLst>
                <a:gd name="T0" fmla="*/ 9 w 10"/>
                <a:gd name="T1" fmla="*/ 0 h 1"/>
                <a:gd name="T2" fmla="*/ 0 w 10"/>
                <a:gd name="T3" fmla="*/ 0 h 1"/>
                <a:gd name="T4" fmla="*/ 0 w 10"/>
                <a:gd name="T5" fmla="*/ 1 h 1"/>
                <a:gd name="T6" fmla="*/ 10 w 10"/>
                <a:gd name="T7" fmla="*/ 1 h 1"/>
                <a:gd name="T8" fmla="*/ 10 w 10"/>
                <a:gd name="T9" fmla="*/ 1 h 1"/>
                <a:gd name="T10" fmla="*/ 10 w 10"/>
                <a:gd name="T11" fmla="*/ 0 h 1"/>
                <a:gd name="T12" fmla="*/ 9 w 10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BD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" name="íṧḻïḓê"/>
            <p:cNvSpPr/>
            <p:nvPr userDrawn="1"/>
          </p:nvSpPr>
          <p:spPr bwMode="auto">
            <a:xfrm>
              <a:off x="8835178" y="6319740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" name="íšľïḓê"/>
            <p:cNvSpPr/>
            <p:nvPr userDrawn="1"/>
          </p:nvSpPr>
          <p:spPr bwMode="auto">
            <a:xfrm>
              <a:off x="8835178" y="6351035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" name="íšlïḋê"/>
            <p:cNvSpPr/>
            <p:nvPr userDrawn="1"/>
          </p:nvSpPr>
          <p:spPr bwMode="auto">
            <a:xfrm>
              <a:off x="8835178" y="6098594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" name="îŝḻíďê"/>
            <p:cNvSpPr/>
            <p:nvPr userDrawn="1"/>
          </p:nvSpPr>
          <p:spPr bwMode="auto">
            <a:xfrm>
              <a:off x="8835178" y="6129889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5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" name="íŝľïďè"/>
            <p:cNvSpPr/>
            <p:nvPr userDrawn="1"/>
          </p:nvSpPr>
          <p:spPr bwMode="auto">
            <a:xfrm>
              <a:off x="8835178" y="6173700"/>
              <a:ext cx="22950" cy="20863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0 h 5"/>
                <a:gd name="T4" fmla="*/ 0 w 5"/>
                <a:gd name="T5" fmla="*/ 5 h 5"/>
                <a:gd name="T6" fmla="*/ 4 w 5"/>
                <a:gd name="T7" fmla="*/ 5 h 5"/>
                <a:gd name="T8" fmla="*/ 5 w 5"/>
                <a:gd name="T9" fmla="*/ 4 h 5"/>
                <a:gd name="T10" fmla="*/ 5 w 5"/>
                <a:gd name="T11" fmla="*/ 1 h 5"/>
                <a:gd name="T12" fmla="*/ 4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5"/>
                    <a:pt x="4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" name="işľîďè"/>
            <p:cNvSpPr/>
            <p:nvPr userDrawn="1"/>
          </p:nvSpPr>
          <p:spPr bwMode="auto">
            <a:xfrm>
              <a:off x="8835178" y="5996367"/>
              <a:ext cx="43813" cy="12518"/>
            </a:xfrm>
            <a:custGeom>
              <a:avLst/>
              <a:gdLst>
                <a:gd name="T0" fmla="*/ 10 w 10"/>
                <a:gd name="T1" fmla="*/ 0 h 3"/>
                <a:gd name="T2" fmla="*/ 0 w 10"/>
                <a:gd name="T3" fmla="*/ 0 h 3"/>
                <a:gd name="T4" fmla="*/ 0 w 10"/>
                <a:gd name="T5" fmla="*/ 3 h 3"/>
                <a:gd name="T6" fmla="*/ 9 w 10"/>
                <a:gd name="T7" fmla="*/ 3 h 3"/>
                <a:gd name="T8" fmla="*/ 10 w 10"/>
                <a:gd name="T9" fmla="*/ 3 h 3"/>
                <a:gd name="T10" fmla="*/ 10 w 10"/>
                <a:gd name="T11" fmla="*/ 2 h 3"/>
                <a:gd name="T12" fmla="*/ 10 w 10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1"/>
                    <a:pt x="10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" name="ïṣlidê"/>
            <p:cNvSpPr/>
            <p:nvPr userDrawn="1"/>
          </p:nvSpPr>
          <p:spPr bwMode="auto">
            <a:xfrm>
              <a:off x="8835178" y="5985935"/>
              <a:ext cx="43813" cy="10432"/>
            </a:xfrm>
            <a:custGeom>
              <a:avLst/>
              <a:gdLst>
                <a:gd name="T0" fmla="*/ 9 w 10"/>
                <a:gd name="T1" fmla="*/ 0 h 2"/>
                <a:gd name="T2" fmla="*/ 0 w 10"/>
                <a:gd name="T3" fmla="*/ 0 h 2"/>
                <a:gd name="T4" fmla="*/ 0 w 10"/>
                <a:gd name="T5" fmla="*/ 2 h 2"/>
                <a:gd name="T6" fmla="*/ 10 w 10"/>
                <a:gd name="T7" fmla="*/ 2 h 2"/>
                <a:gd name="T8" fmla="*/ 10 w 10"/>
                <a:gd name="T9" fmla="*/ 1 h 2"/>
                <a:gd name="T10" fmla="*/ 10 w 10"/>
                <a:gd name="T11" fmla="*/ 0 h 2"/>
                <a:gd name="T12" fmla="*/ 9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BD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" name="íšḻïḋê"/>
            <p:cNvSpPr/>
            <p:nvPr userDrawn="1"/>
          </p:nvSpPr>
          <p:spPr bwMode="auto">
            <a:xfrm>
              <a:off x="8835178" y="6025575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" name="ïṧ1íḍè"/>
            <p:cNvSpPr/>
            <p:nvPr userDrawn="1"/>
          </p:nvSpPr>
          <p:spPr bwMode="auto">
            <a:xfrm>
              <a:off x="8835178" y="6056869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5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" name="ïsḻïḑe"/>
            <p:cNvSpPr/>
            <p:nvPr userDrawn="1"/>
          </p:nvSpPr>
          <p:spPr bwMode="auto">
            <a:xfrm>
              <a:off x="8835178" y="5812775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" name="íṡḻiďé"/>
            <p:cNvSpPr/>
            <p:nvPr userDrawn="1"/>
          </p:nvSpPr>
          <p:spPr bwMode="auto">
            <a:xfrm>
              <a:off x="8835178" y="5844068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1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" name="íŝḻîdé"/>
            <p:cNvSpPr/>
            <p:nvPr userDrawn="1"/>
          </p:nvSpPr>
          <p:spPr bwMode="auto">
            <a:xfrm>
              <a:off x="8835178" y="5887881"/>
              <a:ext cx="22950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" name="îṥḷïďe"/>
            <p:cNvSpPr/>
            <p:nvPr userDrawn="1"/>
          </p:nvSpPr>
          <p:spPr bwMode="auto">
            <a:xfrm>
              <a:off x="8835178" y="5700116"/>
              <a:ext cx="43813" cy="27122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5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" name="iṥľíde"/>
            <p:cNvSpPr/>
            <p:nvPr userDrawn="1"/>
          </p:nvSpPr>
          <p:spPr bwMode="auto">
            <a:xfrm>
              <a:off x="8835178" y="5739754"/>
              <a:ext cx="22950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" name="iŝļiḓê"/>
            <p:cNvSpPr/>
            <p:nvPr userDrawn="1"/>
          </p:nvSpPr>
          <p:spPr bwMode="auto">
            <a:xfrm>
              <a:off x="8835178" y="5771049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" name="îš1iḓé"/>
            <p:cNvSpPr>
              <a:spLocks noChangeArrowheads="1"/>
            </p:cNvSpPr>
            <p:nvPr userDrawn="1"/>
          </p:nvSpPr>
          <p:spPr bwMode="auto">
            <a:xfrm>
              <a:off x="8918629" y="6315567"/>
              <a:ext cx="85538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" name="iśḻiḍé"/>
            <p:cNvSpPr>
              <a:spLocks noChangeArrowheads="1"/>
            </p:cNvSpPr>
            <p:nvPr userDrawn="1"/>
          </p:nvSpPr>
          <p:spPr bwMode="auto">
            <a:xfrm>
              <a:off x="8918629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" name="ïsḷíḑê"/>
            <p:cNvSpPr>
              <a:spLocks noChangeArrowheads="1"/>
            </p:cNvSpPr>
            <p:nvPr userDrawn="1"/>
          </p:nvSpPr>
          <p:spPr bwMode="auto">
            <a:xfrm>
              <a:off x="9043806" y="6315567"/>
              <a:ext cx="87624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" name="îšlïďe"/>
            <p:cNvSpPr>
              <a:spLocks noChangeArrowheads="1"/>
            </p:cNvSpPr>
            <p:nvPr userDrawn="1"/>
          </p:nvSpPr>
          <p:spPr bwMode="auto">
            <a:xfrm>
              <a:off x="9043806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" name="îšlïďe"/>
            <p:cNvSpPr>
              <a:spLocks noChangeArrowheads="1"/>
            </p:cNvSpPr>
            <p:nvPr userDrawn="1"/>
          </p:nvSpPr>
          <p:spPr bwMode="auto">
            <a:xfrm>
              <a:off x="8914457" y="6511678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" name="iṩ1ide"/>
            <p:cNvSpPr>
              <a:spLocks noChangeArrowheads="1"/>
            </p:cNvSpPr>
            <p:nvPr userDrawn="1"/>
          </p:nvSpPr>
          <p:spPr bwMode="auto">
            <a:xfrm>
              <a:off x="9039633" y="6511678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" name="îṣḻiďé"/>
            <p:cNvSpPr>
              <a:spLocks noChangeArrowheads="1"/>
            </p:cNvSpPr>
            <p:nvPr userDrawn="1"/>
          </p:nvSpPr>
          <p:spPr bwMode="auto">
            <a:xfrm>
              <a:off x="9413077" y="5731409"/>
              <a:ext cx="89711" cy="198197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" name="iš1ïḑe"/>
            <p:cNvSpPr>
              <a:spLocks noChangeArrowheads="1"/>
            </p:cNvSpPr>
            <p:nvPr userDrawn="1"/>
          </p:nvSpPr>
          <p:spPr bwMode="auto">
            <a:xfrm>
              <a:off x="9490270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" name="íŝ1îḍê"/>
            <p:cNvSpPr>
              <a:spLocks noChangeArrowheads="1"/>
            </p:cNvSpPr>
            <p:nvPr userDrawn="1"/>
          </p:nvSpPr>
          <p:spPr bwMode="auto">
            <a:xfrm>
              <a:off x="9285814" y="5731409"/>
              <a:ext cx="91796" cy="198197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" name="îṧḻiḍê"/>
            <p:cNvSpPr>
              <a:spLocks noChangeArrowheads="1"/>
            </p:cNvSpPr>
            <p:nvPr userDrawn="1"/>
          </p:nvSpPr>
          <p:spPr bwMode="auto">
            <a:xfrm>
              <a:off x="9365093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" name="íślîde"/>
            <p:cNvSpPr>
              <a:spLocks noChangeArrowheads="1"/>
            </p:cNvSpPr>
            <p:nvPr userDrawn="1"/>
          </p:nvSpPr>
          <p:spPr bwMode="auto">
            <a:xfrm>
              <a:off x="9408904" y="5921261"/>
              <a:ext cx="98056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" name="îṧḻîďê"/>
            <p:cNvSpPr>
              <a:spLocks noChangeArrowheads="1"/>
            </p:cNvSpPr>
            <p:nvPr userDrawn="1"/>
          </p:nvSpPr>
          <p:spPr bwMode="auto">
            <a:xfrm>
              <a:off x="9281642" y="5921261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" name="ïṥḻîḑe"/>
            <p:cNvSpPr>
              <a:spLocks noChangeArrowheads="1"/>
            </p:cNvSpPr>
            <p:nvPr userDrawn="1"/>
          </p:nvSpPr>
          <p:spPr bwMode="auto">
            <a:xfrm>
              <a:off x="9413077" y="6025575"/>
              <a:ext cx="89711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" name="ïŝľiḋè"/>
            <p:cNvSpPr>
              <a:spLocks noChangeArrowheads="1"/>
            </p:cNvSpPr>
            <p:nvPr userDrawn="1"/>
          </p:nvSpPr>
          <p:spPr bwMode="auto">
            <a:xfrm>
              <a:off x="9490270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" name="iṡḻiḑè"/>
            <p:cNvSpPr>
              <a:spLocks noChangeArrowheads="1"/>
            </p:cNvSpPr>
            <p:nvPr userDrawn="1"/>
          </p:nvSpPr>
          <p:spPr bwMode="auto">
            <a:xfrm>
              <a:off x="9285814" y="6025575"/>
              <a:ext cx="91796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" name="iṥliḓé"/>
            <p:cNvSpPr>
              <a:spLocks noChangeArrowheads="1"/>
            </p:cNvSpPr>
            <p:nvPr userDrawn="1"/>
          </p:nvSpPr>
          <p:spPr bwMode="auto">
            <a:xfrm>
              <a:off x="9365093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" name="íṩḷiḍê"/>
            <p:cNvSpPr>
              <a:spLocks noChangeArrowheads="1"/>
            </p:cNvSpPr>
            <p:nvPr userDrawn="1"/>
          </p:nvSpPr>
          <p:spPr bwMode="auto">
            <a:xfrm>
              <a:off x="9408904" y="6215426"/>
              <a:ext cx="98056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" name="işḷíḓê"/>
            <p:cNvSpPr>
              <a:spLocks noChangeArrowheads="1"/>
            </p:cNvSpPr>
            <p:nvPr userDrawn="1"/>
          </p:nvSpPr>
          <p:spPr bwMode="auto">
            <a:xfrm>
              <a:off x="9281642" y="6215426"/>
              <a:ext cx="100141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" name="ïS1ïdé"/>
            <p:cNvSpPr>
              <a:spLocks noChangeArrowheads="1"/>
            </p:cNvSpPr>
            <p:nvPr userDrawn="1"/>
          </p:nvSpPr>
          <p:spPr bwMode="auto">
            <a:xfrm>
              <a:off x="9413077" y="6315567"/>
              <a:ext cx="89711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" name="í$1ïḑé"/>
            <p:cNvSpPr>
              <a:spLocks noChangeArrowheads="1"/>
            </p:cNvSpPr>
            <p:nvPr userDrawn="1"/>
          </p:nvSpPr>
          <p:spPr bwMode="auto">
            <a:xfrm>
              <a:off x="9490270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" name="iṡ1îḋè"/>
            <p:cNvSpPr>
              <a:spLocks noChangeArrowheads="1"/>
            </p:cNvSpPr>
            <p:nvPr userDrawn="1"/>
          </p:nvSpPr>
          <p:spPr bwMode="auto">
            <a:xfrm>
              <a:off x="9285814" y="6315567"/>
              <a:ext cx="91796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" name="îšḻíḋe"/>
            <p:cNvSpPr>
              <a:spLocks noChangeArrowheads="1"/>
            </p:cNvSpPr>
            <p:nvPr userDrawn="1"/>
          </p:nvSpPr>
          <p:spPr bwMode="auto">
            <a:xfrm>
              <a:off x="9365093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" name="íšlîḋè"/>
            <p:cNvSpPr>
              <a:spLocks noChangeArrowheads="1"/>
            </p:cNvSpPr>
            <p:nvPr userDrawn="1"/>
          </p:nvSpPr>
          <p:spPr bwMode="auto">
            <a:xfrm>
              <a:off x="9408904" y="6511678"/>
              <a:ext cx="98056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" name="íṧļiḋé"/>
            <p:cNvSpPr>
              <a:spLocks noChangeArrowheads="1"/>
            </p:cNvSpPr>
            <p:nvPr userDrawn="1"/>
          </p:nvSpPr>
          <p:spPr bwMode="auto">
            <a:xfrm>
              <a:off x="9281642" y="6511678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" name="iṡľîḓé"/>
            <p:cNvSpPr/>
            <p:nvPr userDrawn="1"/>
          </p:nvSpPr>
          <p:spPr bwMode="auto">
            <a:xfrm>
              <a:off x="8958268" y="6597216"/>
              <a:ext cx="146040" cy="252440"/>
            </a:xfrm>
            <a:custGeom>
              <a:avLst/>
              <a:gdLst>
                <a:gd name="T0" fmla="*/ 34 w 34"/>
                <a:gd name="T1" fmla="*/ 58 h 58"/>
                <a:gd name="T2" fmla="*/ 0 w 34"/>
                <a:gd name="T3" fmla="*/ 58 h 58"/>
                <a:gd name="T4" fmla="*/ 0 w 34"/>
                <a:gd name="T5" fmla="*/ 17 h 58"/>
                <a:gd name="T6" fmla="*/ 17 w 34"/>
                <a:gd name="T7" fmla="*/ 0 h 58"/>
                <a:gd name="T8" fmla="*/ 34 w 34"/>
                <a:gd name="T9" fmla="*/ 17 h 58"/>
                <a:gd name="T10" fmla="*/ 34 w 34"/>
                <a:gd name="T1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8">
                  <a:moveTo>
                    <a:pt x="34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" name="îṡḻide"/>
            <p:cNvSpPr/>
            <p:nvPr userDrawn="1"/>
          </p:nvSpPr>
          <p:spPr bwMode="auto">
            <a:xfrm>
              <a:off x="8970785" y="6597216"/>
              <a:ext cx="133522" cy="252440"/>
            </a:xfrm>
            <a:custGeom>
              <a:avLst/>
              <a:gdLst>
                <a:gd name="T0" fmla="*/ 31 w 31"/>
                <a:gd name="T1" fmla="*/ 58 h 58"/>
                <a:gd name="T2" fmla="*/ 0 w 31"/>
                <a:gd name="T3" fmla="*/ 58 h 58"/>
                <a:gd name="T4" fmla="*/ 0 w 31"/>
                <a:gd name="T5" fmla="*/ 15 h 58"/>
                <a:gd name="T6" fmla="*/ 16 w 31"/>
                <a:gd name="T7" fmla="*/ 0 h 58"/>
                <a:gd name="T8" fmla="*/ 31 w 31"/>
                <a:gd name="T9" fmla="*/ 15 h 58"/>
                <a:gd name="T10" fmla="*/ 31 w 31"/>
                <a:gd name="T1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8">
                  <a:moveTo>
                    <a:pt x="31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" name="îṡḷîḑê"/>
            <p:cNvSpPr>
              <a:spLocks noEditPoints="1"/>
            </p:cNvSpPr>
            <p:nvPr userDrawn="1"/>
          </p:nvSpPr>
          <p:spPr bwMode="auto">
            <a:xfrm>
              <a:off x="8818488" y="5554076"/>
              <a:ext cx="27122" cy="77193"/>
            </a:xfrm>
            <a:custGeom>
              <a:avLst/>
              <a:gdLst>
                <a:gd name="T0" fmla="*/ 13 w 13"/>
                <a:gd name="T1" fmla="*/ 35 h 37"/>
                <a:gd name="T2" fmla="*/ 0 w 13"/>
                <a:gd name="T3" fmla="*/ 35 h 37"/>
                <a:gd name="T4" fmla="*/ 0 w 13"/>
                <a:gd name="T5" fmla="*/ 37 h 37"/>
                <a:gd name="T6" fmla="*/ 8 w 13"/>
                <a:gd name="T7" fmla="*/ 37 h 37"/>
                <a:gd name="T8" fmla="*/ 8 w 13"/>
                <a:gd name="T9" fmla="*/ 35 h 37"/>
                <a:gd name="T10" fmla="*/ 13 w 13"/>
                <a:gd name="T11" fmla="*/ 35 h 37"/>
                <a:gd name="T12" fmla="*/ 13 w 13"/>
                <a:gd name="T13" fmla="*/ 0 h 37"/>
                <a:gd name="T14" fmla="*/ 0 w 13"/>
                <a:gd name="T15" fmla="*/ 18 h 37"/>
                <a:gd name="T16" fmla="*/ 0 w 13"/>
                <a:gd name="T17" fmla="*/ 18 h 37"/>
                <a:gd name="T18" fmla="*/ 13 w 13"/>
                <a:gd name="T19" fmla="*/ 0 h 37"/>
                <a:gd name="T20" fmla="*/ 13 w 13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7">
                  <a:moveTo>
                    <a:pt x="13" y="35"/>
                  </a:moveTo>
                  <a:lnTo>
                    <a:pt x="0" y="35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35"/>
                  </a:lnTo>
                  <a:lnTo>
                    <a:pt x="13" y="35"/>
                  </a:lnTo>
                  <a:close/>
                  <a:moveTo>
                    <a:pt x="13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" name="iṣḻïḑè"/>
            <p:cNvSpPr>
              <a:spLocks noEditPoints="1"/>
            </p:cNvSpPr>
            <p:nvPr userDrawn="1"/>
          </p:nvSpPr>
          <p:spPr bwMode="auto">
            <a:xfrm>
              <a:off x="8818488" y="5554076"/>
              <a:ext cx="27122" cy="77193"/>
            </a:xfrm>
            <a:custGeom>
              <a:avLst/>
              <a:gdLst>
                <a:gd name="T0" fmla="*/ 13 w 13"/>
                <a:gd name="T1" fmla="*/ 35 h 37"/>
                <a:gd name="T2" fmla="*/ 0 w 13"/>
                <a:gd name="T3" fmla="*/ 35 h 37"/>
                <a:gd name="T4" fmla="*/ 0 w 13"/>
                <a:gd name="T5" fmla="*/ 37 h 37"/>
                <a:gd name="T6" fmla="*/ 8 w 13"/>
                <a:gd name="T7" fmla="*/ 37 h 37"/>
                <a:gd name="T8" fmla="*/ 8 w 13"/>
                <a:gd name="T9" fmla="*/ 35 h 37"/>
                <a:gd name="T10" fmla="*/ 13 w 13"/>
                <a:gd name="T11" fmla="*/ 35 h 37"/>
                <a:gd name="T12" fmla="*/ 13 w 13"/>
                <a:gd name="T13" fmla="*/ 0 h 37"/>
                <a:gd name="T14" fmla="*/ 0 w 13"/>
                <a:gd name="T15" fmla="*/ 18 h 37"/>
                <a:gd name="T16" fmla="*/ 0 w 13"/>
                <a:gd name="T17" fmla="*/ 18 h 37"/>
                <a:gd name="T18" fmla="*/ 13 w 13"/>
                <a:gd name="T19" fmla="*/ 0 h 37"/>
                <a:gd name="T20" fmla="*/ 13 w 13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7">
                  <a:moveTo>
                    <a:pt x="13" y="35"/>
                  </a:moveTo>
                  <a:lnTo>
                    <a:pt x="0" y="35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35"/>
                  </a:lnTo>
                  <a:lnTo>
                    <a:pt x="13" y="35"/>
                  </a:lnTo>
                  <a:moveTo>
                    <a:pt x="13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3" y="0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" name="íṧ1îḍê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1043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" name="iş1îḍê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1043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" name="ïSlíḑê"/>
            <p:cNvSpPr/>
            <p:nvPr userDrawn="1"/>
          </p:nvSpPr>
          <p:spPr bwMode="auto">
            <a:xfrm>
              <a:off x="8818488" y="5554076"/>
              <a:ext cx="27122" cy="73020"/>
            </a:xfrm>
            <a:custGeom>
              <a:avLst/>
              <a:gdLst>
                <a:gd name="T0" fmla="*/ 13 w 13"/>
                <a:gd name="T1" fmla="*/ 0 h 35"/>
                <a:gd name="T2" fmla="*/ 0 w 13"/>
                <a:gd name="T3" fmla="*/ 18 h 35"/>
                <a:gd name="T4" fmla="*/ 0 w 13"/>
                <a:gd name="T5" fmla="*/ 35 h 35"/>
                <a:gd name="T6" fmla="*/ 13 w 13"/>
                <a:gd name="T7" fmla="*/ 35 h 35"/>
                <a:gd name="T8" fmla="*/ 13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13" y="0"/>
                  </a:moveTo>
                  <a:lnTo>
                    <a:pt x="0" y="18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" name="í$ḻídê"/>
            <p:cNvSpPr/>
            <p:nvPr userDrawn="1"/>
          </p:nvSpPr>
          <p:spPr bwMode="auto">
            <a:xfrm>
              <a:off x="8818488" y="5554076"/>
              <a:ext cx="27122" cy="73020"/>
            </a:xfrm>
            <a:custGeom>
              <a:avLst/>
              <a:gdLst>
                <a:gd name="T0" fmla="*/ 13 w 13"/>
                <a:gd name="T1" fmla="*/ 0 h 35"/>
                <a:gd name="T2" fmla="*/ 0 w 13"/>
                <a:gd name="T3" fmla="*/ 18 h 35"/>
                <a:gd name="T4" fmla="*/ 0 w 13"/>
                <a:gd name="T5" fmla="*/ 35 h 35"/>
                <a:gd name="T6" fmla="*/ 13 w 13"/>
                <a:gd name="T7" fmla="*/ 35 h 35"/>
                <a:gd name="T8" fmla="*/ 13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13" y="0"/>
                  </a:moveTo>
                  <a:lnTo>
                    <a:pt x="0" y="18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" name="îşlïdé"/>
            <p:cNvSpPr/>
            <p:nvPr userDrawn="1"/>
          </p:nvSpPr>
          <p:spPr bwMode="auto">
            <a:xfrm>
              <a:off x="8878989" y="5466453"/>
              <a:ext cx="31295" cy="39640"/>
            </a:xfrm>
            <a:custGeom>
              <a:avLst/>
              <a:gdLst>
                <a:gd name="T0" fmla="*/ 15 w 15"/>
                <a:gd name="T1" fmla="*/ 0 h 19"/>
                <a:gd name="T2" fmla="*/ 0 w 15"/>
                <a:gd name="T3" fmla="*/ 19 h 19"/>
                <a:gd name="T4" fmla="*/ 0 w 15"/>
                <a:gd name="T5" fmla="*/ 19 h 19"/>
                <a:gd name="T6" fmla="*/ 15 w 15"/>
                <a:gd name="T7" fmla="*/ 0 h 19"/>
                <a:gd name="T8" fmla="*/ 15 w 1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0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" name="ï$ḻiḋê"/>
            <p:cNvSpPr/>
            <p:nvPr userDrawn="1"/>
          </p:nvSpPr>
          <p:spPr bwMode="auto">
            <a:xfrm>
              <a:off x="8878989" y="5466453"/>
              <a:ext cx="31295" cy="39640"/>
            </a:xfrm>
            <a:custGeom>
              <a:avLst/>
              <a:gdLst>
                <a:gd name="T0" fmla="*/ 15 w 15"/>
                <a:gd name="T1" fmla="*/ 0 h 19"/>
                <a:gd name="T2" fmla="*/ 0 w 15"/>
                <a:gd name="T3" fmla="*/ 19 h 19"/>
                <a:gd name="T4" fmla="*/ 0 w 15"/>
                <a:gd name="T5" fmla="*/ 19 h 19"/>
                <a:gd name="T6" fmla="*/ 15 w 15"/>
                <a:gd name="T7" fmla="*/ 0 h 19"/>
                <a:gd name="T8" fmla="*/ 15 w 1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0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15" y="0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" name="îşḻide"/>
            <p:cNvSpPr>
              <a:spLocks noChangeArrowheads="1"/>
            </p:cNvSpPr>
            <p:nvPr userDrawn="1"/>
          </p:nvSpPr>
          <p:spPr bwMode="auto">
            <a:xfrm>
              <a:off x="8878989" y="5627095"/>
              <a:ext cx="31295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" name="ïsḻïḑé"/>
            <p:cNvSpPr>
              <a:spLocks noChangeArrowheads="1"/>
            </p:cNvSpPr>
            <p:nvPr userDrawn="1"/>
          </p:nvSpPr>
          <p:spPr bwMode="auto">
            <a:xfrm>
              <a:off x="8878989" y="5627095"/>
              <a:ext cx="31295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" name="îŝḻiḓè"/>
            <p:cNvSpPr/>
            <p:nvPr userDrawn="1"/>
          </p:nvSpPr>
          <p:spPr bwMode="auto">
            <a:xfrm>
              <a:off x="8878989" y="5466453"/>
              <a:ext cx="31295" cy="160644"/>
            </a:xfrm>
            <a:custGeom>
              <a:avLst/>
              <a:gdLst>
                <a:gd name="T0" fmla="*/ 15 w 15"/>
                <a:gd name="T1" fmla="*/ 0 h 77"/>
                <a:gd name="T2" fmla="*/ 0 w 15"/>
                <a:gd name="T3" fmla="*/ 19 h 77"/>
                <a:gd name="T4" fmla="*/ 0 w 15"/>
                <a:gd name="T5" fmla="*/ 77 h 77"/>
                <a:gd name="T6" fmla="*/ 15 w 15"/>
                <a:gd name="T7" fmla="*/ 77 h 77"/>
                <a:gd name="T8" fmla="*/ 15 w 15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7">
                  <a:moveTo>
                    <a:pt x="15" y="0"/>
                  </a:moveTo>
                  <a:lnTo>
                    <a:pt x="0" y="19"/>
                  </a:lnTo>
                  <a:lnTo>
                    <a:pt x="0" y="77"/>
                  </a:lnTo>
                  <a:lnTo>
                    <a:pt x="15" y="7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" name="íSḷiďé"/>
            <p:cNvSpPr/>
            <p:nvPr userDrawn="1"/>
          </p:nvSpPr>
          <p:spPr bwMode="auto">
            <a:xfrm>
              <a:off x="8878989" y="5466453"/>
              <a:ext cx="31295" cy="160644"/>
            </a:xfrm>
            <a:custGeom>
              <a:avLst/>
              <a:gdLst>
                <a:gd name="T0" fmla="*/ 15 w 15"/>
                <a:gd name="T1" fmla="*/ 0 h 77"/>
                <a:gd name="T2" fmla="*/ 0 w 15"/>
                <a:gd name="T3" fmla="*/ 19 h 77"/>
                <a:gd name="T4" fmla="*/ 0 w 15"/>
                <a:gd name="T5" fmla="*/ 77 h 77"/>
                <a:gd name="T6" fmla="*/ 15 w 15"/>
                <a:gd name="T7" fmla="*/ 77 h 77"/>
                <a:gd name="T8" fmla="*/ 15 w 15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7">
                  <a:moveTo>
                    <a:pt x="15" y="0"/>
                  </a:moveTo>
                  <a:lnTo>
                    <a:pt x="0" y="19"/>
                  </a:lnTo>
                  <a:lnTo>
                    <a:pt x="0" y="77"/>
                  </a:lnTo>
                  <a:lnTo>
                    <a:pt x="15" y="7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" name="î$ḻîḓe"/>
            <p:cNvSpPr>
              <a:spLocks noChangeArrowheads="1"/>
            </p:cNvSpPr>
            <p:nvPr userDrawn="1"/>
          </p:nvSpPr>
          <p:spPr bwMode="auto">
            <a:xfrm>
              <a:off x="8943664" y="5627095"/>
              <a:ext cx="2712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" name="iṧḷíďé"/>
            <p:cNvSpPr>
              <a:spLocks noChangeArrowheads="1"/>
            </p:cNvSpPr>
            <p:nvPr userDrawn="1"/>
          </p:nvSpPr>
          <p:spPr bwMode="auto">
            <a:xfrm>
              <a:off x="8943664" y="5627095"/>
              <a:ext cx="2712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" name="ï$1ïḋê"/>
            <p:cNvSpPr>
              <a:spLocks noChangeArrowheads="1"/>
            </p:cNvSpPr>
            <p:nvPr userDrawn="1"/>
          </p:nvSpPr>
          <p:spPr bwMode="auto">
            <a:xfrm>
              <a:off x="8943664" y="5445590"/>
              <a:ext cx="27122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5" name="ïšlîdè"/>
            <p:cNvSpPr>
              <a:spLocks noChangeArrowheads="1"/>
            </p:cNvSpPr>
            <p:nvPr userDrawn="1"/>
          </p:nvSpPr>
          <p:spPr bwMode="auto">
            <a:xfrm>
              <a:off x="8943664" y="5445590"/>
              <a:ext cx="27122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6" name="îŝļîḓe"/>
            <p:cNvSpPr>
              <a:spLocks noChangeArrowheads="1"/>
            </p:cNvSpPr>
            <p:nvPr userDrawn="1"/>
          </p:nvSpPr>
          <p:spPr bwMode="auto">
            <a:xfrm>
              <a:off x="9004166" y="5627095"/>
              <a:ext cx="2712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7" name="iśḻíḍê"/>
            <p:cNvSpPr>
              <a:spLocks noChangeArrowheads="1"/>
            </p:cNvSpPr>
            <p:nvPr userDrawn="1"/>
          </p:nvSpPr>
          <p:spPr bwMode="auto">
            <a:xfrm>
              <a:off x="9004166" y="5627095"/>
              <a:ext cx="2712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8" name="iṩlïḓê"/>
            <p:cNvSpPr>
              <a:spLocks noChangeArrowheads="1"/>
            </p:cNvSpPr>
            <p:nvPr userDrawn="1"/>
          </p:nvSpPr>
          <p:spPr bwMode="auto">
            <a:xfrm>
              <a:off x="9004166" y="5445590"/>
              <a:ext cx="27122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9" name="ïṡḻídé"/>
            <p:cNvSpPr>
              <a:spLocks noChangeArrowheads="1"/>
            </p:cNvSpPr>
            <p:nvPr userDrawn="1"/>
          </p:nvSpPr>
          <p:spPr bwMode="auto">
            <a:xfrm>
              <a:off x="9004166" y="5445590"/>
              <a:ext cx="27122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0" name="iṣḷïḍe"/>
            <p:cNvSpPr>
              <a:spLocks noChangeArrowheads="1"/>
            </p:cNvSpPr>
            <p:nvPr userDrawn="1"/>
          </p:nvSpPr>
          <p:spPr bwMode="auto">
            <a:xfrm>
              <a:off x="9064669" y="5627095"/>
              <a:ext cx="2712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1" name="íş1îďe"/>
            <p:cNvSpPr>
              <a:spLocks noChangeArrowheads="1"/>
            </p:cNvSpPr>
            <p:nvPr userDrawn="1"/>
          </p:nvSpPr>
          <p:spPr bwMode="auto">
            <a:xfrm>
              <a:off x="9064669" y="5627095"/>
              <a:ext cx="2712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2" name="îṥ1îdé"/>
            <p:cNvSpPr>
              <a:spLocks noChangeArrowheads="1"/>
            </p:cNvSpPr>
            <p:nvPr userDrawn="1"/>
          </p:nvSpPr>
          <p:spPr bwMode="auto">
            <a:xfrm>
              <a:off x="9064669" y="5445590"/>
              <a:ext cx="27122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3" name="îṥḷíḓê"/>
            <p:cNvSpPr>
              <a:spLocks noChangeArrowheads="1"/>
            </p:cNvSpPr>
            <p:nvPr userDrawn="1"/>
          </p:nvSpPr>
          <p:spPr bwMode="auto">
            <a:xfrm>
              <a:off x="9064669" y="5445590"/>
              <a:ext cx="27122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4" name="îş1íďê"/>
            <p:cNvSpPr>
              <a:spLocks noChangeArrowheads="1"/>
            </p:cNvSpPr>
            <p:nvPr userDrawn="1"/>
          </p:nvSpPr>
          <p:spPr bwMode="auto">
            <a:xfrm>
              <a:off x="9127257" y="5627095"/>
              <a:ext cx="25035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5" name="íṡļïḋe"/>
            <p:cNvSpPr>
              <a:spLocks noChangeArrowheads="1"/>
            </p:cNvSpPr>
            <p:nvPr userDrawn="1"/>
          </p:nvSpPr>
          <p:spPr bwMode="auto">
            <a:xfrm>
              <a:off x="9127257" y="5627095"/>
              <a:ext cx="25035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6" name="íṡḷïdè"/>
            <p:cNvSpPr>
              <a:spLocks noChangeArrowheads="1"/>
            </p:cNvSpPr>
            <p:nvPr userDrawn="1"/>
          </p:nvSpPr>
          <p:spPr bwMode="auto">
            <a:xfrm>
              <a:off x="9127257" y="5445590"/>
              <a:ext cx="25035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7" name="ïṩļíde"/>
            <p:cNvSpPr>
              <a:spLocks noChangeArrowheads="1"/>
            </p:cNvSpPr>
            <p:nvPr userDrawn="1"/>
          </p:nvSpPr>
          <p:spPr bwMode="auto">
            <a:xfrm>
              <a:off x="9127257" y="5445590"/>
              <a:ext cx="25035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8" name="ï$líḑé"/>
            <p:cNvSpPr>
              <a:spLocks noChangeArrowheads="1"/>
            </p:cNvSpPr>
            <p:nvPr userDrawn="1"/>
          </p:nvSpPr>
          <p:spPr bwMode="auto">
            <a:xfrm>
              <a:off x="9187758" y="5627095"/>
              <a:ext cx="25035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9" name="ïşḻïḋé"/>
            <p:cNvSpPr>
              <a:spLocks noChangeArrowheads="1"/>
            </p:cNvSpPr>
            <p:nvPr userDrawn="1"/>
          </p:nvSpPr>
          <p:spPr bwMode="auto">
            <a:xfrm>
              <a:off x="9187758" y="5627095"/>
              <a:ext cx="25035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0" name="ïṧ1íḋè"/>
            <p:cNvSpPr>
              <a:spLocks noChangeArrowheads="1"/>
            </p:cNvSpPr>
            <p:nvPr userDrawn="1"/>
          </p:nvSpPr>
          <p:spPr bwMode="auto">
            <a:xfrm>
              <a:off x="9187758" y="5445590"/>
              <a:ext cx="25035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1" name="íŝlidé"/>
            <p:cNvSpPr>
              <a:spLocks noChangeArrowheads="1"/>
            </p:cNvSpPr>
            <p:nvPr userDrawn="1"/>
          </p:nvSpPr>
          <p:spPr bwMode="auto">
            <a:xfrm>
              <a:off x="9187758" y="5445590"/>
              <a:ext cx="25035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FB1AA-2FE2-4C5C-9CB3-1EB7A517A8F6}" type="datetime1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2CEA22-D2A0-4E31-87C6-9CF4827C6A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473" y="365125"/>
            <a:ext cx="377107" cy="40961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4378597-688C-40BB-A17F-D437B8FBFA32}"/>
              </a:ext>
            </a:extLst>
          </p:cNvPr>
          <p:cNvGrpSpPr/>
          <p:nvPr userDrawn="1"/>
        </p:nvGrpSpPr>
        <p:grpSpPr>
          <a:xfrm rot="20518426">
            <a:off x="39256" y="457958"/>
            <a:ext cx="12734607" cy="5942083"/>
            <a:chOff x="623454" y="816001"/>
            <a:chExt cx="17719733" cy="826818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2211017-EC8B-41E3-9085-B576B8C483B5}"/>
                </a:ext>
              </a:extLst>
            </p:cNvPr>
            <p:cNvGrpSpPr/>
            <p:nvPr userDrawn="1"/>
          </p:nvGrpSpPr>
          <p:grpSpPr>
            <a:xfrm>
              <a:off x="623454" y="816001"/>
              <a:ext cx="17719733" cy="791704"/>
              <a:chOff x="623454" y="816001"/>
              <a:chExt cx="17719733" cy="79170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1CC9DED-F420-40BF-AAEB-2DB8CBC1975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D193FDA6-C817-4CA3-BA19-6F8EFD4FE7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8F3F2005-9171-408A-B16B-F3A5A9917C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1065535-0A0D-43B5-AA1E-504DE46618AB}"/>
                </a:ext>
              </a:extLst>
            </p:cNvPr>
            <p:cNvGrpSpPr/>
            <p:nvPr userDrawn="1"/>
          </p:nvGrpSpPr>
          <p:grpSpPr>
            <a:xfrm>
              <a:off x="623454" y="4554243"/>
              <a:ext cx="17719733" cy="791704"/>
              <a:chOff x="623454" y="816001"/>
              <a:chExt cx="17719733" cy="791704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46256103-3D57-45D3-A8C2-51F0BC27625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0547A5D-C0E2-4FE9-9C6A-210DB80BB7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D4F7F78-A78B-472C-BBEC-E642E54FF80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FF68751-4937-49C3-A9EB-4B8FC4625047}"/>
                </a:ext>
              </a:extLst>
            </p:cNvPr>
            <p:cNvGrpSpPr/>
            <p:nvPr userDrawn="1"/>
          </p:nvGrpSpPr>
          <p:grpSpPr>
            <a:xfrm>
              <a:off x="623454" y="8292485"/>
              <a:ext cx="17719733" cy="791704"/>
              <a:chOff x="623454" y="816001"/>
              <a:chExt cx="17719733" cy="791704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D008779-C085-42C1-AFF7-C5E791EF5F8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ED0B462B-0262-471B-83B6-106B940DAC3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C92C167E-296E-4BED-9E35-D4776615DC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EBFC90-18C6-425A-ACAE-6D95B18F49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473" y="365125"/>
            <a:ext cx="377107" cy="40961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C2361D2-BCCD-47AB-B203-94D7C12DA5DB}"/>
              </a:ext>
            </a:extLst>
          </p:cNvPr>
          <p:cNvGrpSpPr/>
          <p:nvPr userDrawn="1"/>
        </p:nvGrpSpPr>
        <p:grpSpPr>
          <a:xfrm rot="20518426">
            <a:off x="39256" y="457958"/>
            <a:ext cx="12734607" cy="5942083"/>
            <a:chOff x="623454" y="816001"/>
            <a:chExt cx="17719733" cy="826818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A6FE3AA-4630-443E-90CB-7F1F35BA1CED}"/>
                </a:ext>
              </a:extLst>
            </p:cNvPr>
            <p:cNvGrpSpPr/>
            <p:nvPr userDrawn="1"/>
          </p:nvGrpSpPr>
          <p:grpSpPr>
            <a:xfrm>
              <a:off x="623454" y="816001"/>
              <a:ext cx="17719733" cy="791704"/>
              <a:chOff x="623454" y="816001"/>
              <a:chExt cx="17719733" cy="791704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99F419BE-3603-435D-BB38-67D45830CAC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687B6E8-C2A3-4742-BC99-DE30C5FA7CE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A9304B2-A3B9-4087-B6F1-565F630C173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4BAD4CF-2750-443A-99B4-FA57C4B28D2C}"/>
                </a:ext>
              </a:extLst>
            </p:cNvPr>
            <p:cNvGrpSpPr/>
            <p:nvPr userDrawn="1"/>
          </p:nvGrpSpPr>
          <p:grpSpPr>
            <a:xfrm>
              <a:off x="623454" y="4554243"/>
              <a:ext cx="17719733" cy="791704"/>
              <a:chOff x="623454" y="816001"/>
              <a:chExt cx="17719733" cy="791704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A040CE0-8431-4A1F-9896-74DF471133B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B42E39F-5127-4593-A52F-A0AB8AD0220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D3DC61A6-9F4D-406B-8C6F-BB2253FB997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6530CF5-7C6D-4E93-8A0E-254AC88D5670}"/>
                </a:ext>
              </a:extLst>
            </p:cNvPr>
            <p:cNvGrpSpPr/>
            <p:nvPr userDrawn="1"/>
          </p:nvGrpSpPr>
          <p:grpSpPr>
            <a:xfrm>
              <a:off x="623454" y="8292485"/>
              <a:ext cx="17719733" cy="791704"/>
              <a:chOff x="623454" y="816001"/>
              <a:chExt cx="17719733" cy="79170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07D90DB-1F33-4656-A2C6-006B009375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7B9EF87A-F472-4F53-AC71-4B0FB66CEB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F5EF75C-20BA-47DF-901E-82106B4A39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ṣ1îḋê"/>
          <p:cNvSpPr/>
          <p:nvPr userDrawn="1"/>
        </p:nvSpPr>
        <p:spPr>
          <a:xfrm>
            <a:off x="-26205" y="4722480"/>
            <a:ext cx="12218205" cy="2153040"/>
          </a:xfrm>
          <a:custGeom>
            <a:avLst/>
            <a:gdLst>
              <a:gd name="connsiteX0" fmla="*/ 8425806 w 11634503"/>
              <a:gd name="connsiteY0" fmla="*/ 0 h 2153040"/>
              <a:gd name="connsiteX1" fmla="*/ 8778387 w 11634503"/>
              <a:gd name="connsiteY1" fmla="*/ 350495 h 2153040"/>
              <a:gd name="connsiteX2" fmla="*/ 8778387 w 11634503"/>
              <a:gd name="connsiteY2" fmla="*/ 891538 h 2153040"/>
              <a:gd name="connsiteX3" fmla="*/ 8844448 w 11634503"/>
              <a:gd name="connsiteY3" fmla="*/ 891538 h 2153040"/>
              <a:gd name="connsiteX4" fmla="*/ 8844448 w 11634503"/>
              <a:gd name="connsiteY4" fmla="*/ 913790 h 2153040"/>
              <a:gd name="connsiteX5" fmla="*/ 9735989 w 11634503"/>
              <a:gd name="connsiteY5" fmla="*/ 913790 h 2153040"/>
              <a:gd name="connsiteX6" fmla="*/ 9735989 w 11634503"/>
              <a:gd name="connsiteY6" fmla="*/ 805304 h 2153040"/>
              <a:gd name="connsiteX7" fmla="*/ 10009292 w 11634503"/>
              <a:gd name="connsiteY7" fmla="*/ 805304 h 2153040"/>
              <a:gd name="connsiteX8" fmla="*/ 10009292 w 11634503"/>
              <a:gd name="connsiteY8" fmla="*/ 886669 h 2153040"/>
              <a:gd name="connsiteX9" fmla="*/ 10169935 w 11634503"/>
              <a:gd name="connsiteY9" fmla="*/ 886669 h 2153040"/>
              <a:gd name="connsiteX10" fmla="*/ 10169935 w 11634503"/>
              <a:gd name="connsiteY10" fmla="*/ 784441 h 2153040"/>
              <a:gd name="connsiteX11" fmla="*/ 10320147 w 11634503"/>
              <a:gd name="connsiteY11" fmla="*/ 784441 h 2153040"/>
              <a:gd name="connsiteX12" fmla="*/ 10320147 w 11634503"/>
              <a:gd name="connsiteY12" fmla="*/ 1372772 h 2153040"/>
              <a:gd name="connsiteX13" fmla="*/ 11634503 w 11634503"/>
              <a:gd name="connsiteY13" fmla="*/ 1372772 h 2153040"/>
              <a:gd name="connsiteX14" fmla="*/ 11634503 w 11634503"/>
              <a:gd name="connsiteY14" fmla="*/ 2153040 h 2153040"/>
              <a:gd name="connsiteX15" fmla="*/ 5313078 w 11634503"/>
              <a:gd name="connsiteY15" fmla="*/ 2153040 h 2153040"/>
              <a:gd name="connsiteX16" fmla="*/ 5313078 w 11634503"/>
              <a:gd name="connsiteY16" fmla="*/ 2136356 h 2153040"/>
              <a:gd name="connsiteX17" fmla="*/ 5304 w 11634503"/>
              <a:gd name="connsiteY17" fmla="*/ 2136356 h 2153040"/>
              <a:gd name="connsiteX18" fmla="*/ 5304 w 11634503"/>
              <a:gd name="connsiteY18" fmla="*/ 1714077 h 2153040"/>
              <a:gd name="connsiteX19" fmla="*/ 0 w 11634503"/>
              <a:gd name="connsiteY19" fmla="*/ 1713612 h 2153040"/>
              <a:gd name="connsiteX20" fmla="*/ 5304 w 11634503"/>
              <a:gd name="connsiteY20" fmla="*/ 1713578 h 2153040"/>
              <a:gd name="connsiteX21" fmla="*/ 5304 w 11634503"/>
              <a:gd name="connsiteY21" fmla="*/ 1696425 h 2153040"/>
              <a:gd name="connsiteX22" fmla="*/ 2639121 w 11634503"/>
              <a:gd name="connsiteY22" fmla="*/ 1696425 h 2153040"/>
              <a:gd name="connsiteX23" fmla="*/ 4005900 w 11634503"/>
              <a:gd name="connsiteY23" fmla="*/ 1687524 h 2153040"/>
              <a:gd name="connsiteX24" fmla="*/ 3998829 w 11634503"/>
              <a:gd name="connsiteY24" fmla="*/ 1001776 h 2153040"/>
              <a:gd name="connsiteX25" fmla="*/ 3998829 w 11634503"/>
              <a:gd name="connsiteY25" fmla="*/ 488642 h 2153040"/>
              <a:gd name="connsiteX26" fmla="*/ 4492053 w 11634503"/>
              <a:gd name="connsiteY26" fmla="*/ 169306 h 2153040"/>
              <a:gd name="connsiteX27" fmla="*/ 4819102 w 11634503"/>
              <a:gd name="connsiteY27" fmla="*/ 275816 h 2153040"/>
              <a:gd name="connsiteX28" fmla="*/ 4819102 w 11634503"/>
              <a:gd name="connsiteY28" fmla="*/ 720493 h 2153040"/>
              <a:gd name="connsiteX29" fmla="*/ 5425467 w 11634503"/>
              <a:gd name="connsiteY29" fmla="*/ 720493 h 2153040"/>
              <a:gd name="connsiteX30" fmla="*/ 5425467 w 11634503"/>
              <a:gd name="connsiteY30" fmla="*/ 792786 h 2153040"/>
              <a:gd name="connsiteX31" fmla="*/ 7484894 w 11634503"/>
              <a:gd name="connsiteY31" fmla="*/ 792786 h 2153040"/>
              <a:gd name="connsiteX32" fmla="*/ 7484894 w 11634503"/>
              <a:gd name="connsiteY32" fmla="*/ 891538 h 2153040"/>
              <a:gd name="connsiteX33" fmla="*/ 7758197 w 11634503"/>
              <a:gd name="connsiteY33" fmla="*/ 891538 h 2153040"/>
              <a:gd name="connsiteX34" fmla="*/ 7758197 w 11634503"/>
              <a:gd name="connsiteY34" fmla="*/ 605021 h 2153040"/>
              <a:gd name="connsiteX35" fmla="*/ 8192143 w 11634503"/>
              <a:gd name="connsiteY35" fmla="*/ 605021 h 2153040"/>
              <a:gd name="connsiteX36" fmla="*/ 8192143 w 11634503"/>
              <a:gd name="connsiteY36" fmla="*/ 116831 h 215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634503" h="2153040">
                <a:moveTo>
                  <a:pt x="8425806" y="0"/>
                </a:moveTo>
                <a:lnTo>
                  <a:pt x="8778387" y="350495"/>
                </a:lnTo>
                <a:lnTo>
                  <a:pt x="8778387" y="891538"/>
                </a:lnTo>
                <a:lnTo>
                  <a:pt x="8844448" y="891538"/>
                </a:lnTo>
                <a:lnTo>
                  <a:pt x="8844448" y="913790"/>
                </a:lnTo>
                <a:lnTo>
                  <a:pt x="9735989" y="913790"/>
                </a:lnTo>
                <a:lnTo>
                  <a:pt x="9735989" y="805304"/>
                </a:lnTo>
                <a:lnTo>
                  <a:pt x="10009292" y="805304"/>
                </a:lnTo>
                <a:lnTo>
                  <a:pt x="10009292" y="886669"/>
                </a:lnTo>
                <a:lnTo>
                  <a:pt x="10169935" y="886669"/>
                </a:lnTo>
                <a:lnTo>
                  <a:pt x="10169935" y="784441"/>
                </a:lnTo>
                <a:lnTo>
                  <a:pt x="10320147" y="784441"/>
                </a:lnTo>
                <a:lnTo>
                  <a:pt x="10320147" y="1372772"/>
                </a:lnTo>
                <a:lnTo>
                  <a:pt x="11634503" y="1372772"/>
                </a:lnTo>
                <a:lnTo>
                  <a:pt x="11634503" y="2153040"/>
                </a:lnTo>
                <a:lnTo>
                  <a:pt x="5313078" y="2153040"/>
                </a:lnTo>
                <a:lnTo>
                  <a:pt x="5313078" y="2136356"/>
                </a:lnTo>
                <a:lnTo>
                  <a:pt x="5304" y="2136356"/>
                </a:lnTo>
                <a:lnTo>
                  <a:pt x="5304" y="1714077"/>
                </a:lnTo>
                <a:lnTo>
                  <a:pt x="0" y="1713612"/>
                </a:lnTo>
                <a:lnTo>
                  <a:pt x="5304" y="1713578"/>
                </a:lnTo>
                <a:lnTo>
                  <a:pt x="5304" y="1696425"/>
                </a:lnTo>
                <a:lnTo>
                  <a:pt x="2639121" y="1696425"/>
                </a:lnTo>
                <a:lnTo>
                  <a:pt x="4005900" y="1687524"/>
                </a:lnTo>
                <a:cubicBezTo>
                  <a:pt x="4003249" y="1459006"/>
                  <a:pt x="4001481" y="1230293"/>
                  <a:pt x="3998829" y="1001776"/>
                </a:cubicBezTo>
                <a:lnTo>
                  <a:pt x="3998829" y="488642"/>
                </a:lnTo>
                <a:lnTo>
                  <a:pt x="4492053" y="169306"/>
                </a:lnTo>
                <a:lnTo>
                  <a:pt x="4819102" y="275816"/>
                </a:lnTo>
                <a:lnTo>
                  <a:pt x="4819102" y="720493"/>
                </a:lnTo>
                <a:lnTo>
                  <a:pt x="5425467" y="720493"/>
                </a:lnTo>
                <a:lnTo>
                  <a:pt x="5425467" y="792786"/>
                </a:lnTo>
                <a:lnTo>
                  <a:pt x="7484894" y="792786"/>
                </a:lnTo>
                <a:lnTo>
                  <a:pt x="7484894" y="891538"/>
                </a:lnTo>
                <a:lnTo>
                  <a:pt x="7758197" y="891538"/>
                </a:lnTo>
                <a:lnTo>
                  <a:pt x="7758197" y="605021"/>
                </a:lnTo>
                <a:lnTo>
                  <a:pt x="8192143" y="605021"/>
                </a:lnTo>
                <a:lnTo>
                  <a:pt x="8192143" y="116831"/>
                </a:lnTo>
                <a:close/>
              </a:path>
            </a:pathLst>
          </a:custGeom>
          <a:solidFill>
            <a:srgbClr val="29598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018103"/>
            <a:ext cx="10845798" cy="268292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4385759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089488"/>
            <a:ext cx="108457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574" name="组合 573"/>
          <p:cNvGrpSpPr/>
          <p:nvPr userDrawn="1"/>
        </p:nvGrpSpPr>
        <p:grpSpPr>
          <a:xfrm flipH="1">
            <a:off x="6159980" y="2532343"/>
            <a:ext cx="5945895" cy="4341890"/>
            <a:chOff x="5954026" y="2507767"/>
            <a:chExt cx="5945895" cy="4341890"/>
          </a:xfrm>
        </p:grpSpPr>
        <p:sp>
          <p:nvSpPr>
            <p:cNvPr id="576" name="ïṡ1ídè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87906" cy="1399894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ïṧļíḍé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87906" cy="1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ïsļiḍe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43813" cy="139989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ïSļîḍe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43813" cy="1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îŝļíḑê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61068" cy="1399894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ïSľiḍê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61068" cy="1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îś1îdé"/>
            <p:cNvSpPr>
              <a:spLocks noChangeArrowheads="1"/>
            </p:cNvSpPr>
            <p:nvPr userDrawn="1"/>
          </p:nvSpPr>
          <p:spPr bwMode="auto">
            <a:xfrm>
              <a:off x="9984717" y="5324586"/>
              <a:ext cx="216973" cy="125177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í$ḻïdè"/>
            <p:cNvSpPr>
              <a:spLocks noChangeArrowheads="1"/>
            </p:cNvSpPr>
            <p:nvPr userDrawn="1"/>
          </p:nvSpPr>
          <p:spPr bwMode="auto">
            <a:xfrm>
              <a:off x="9984717" y="5324586"/>
              <a:ext cx="216973" cy="12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iṣliḑè"/>
            <p:cNvSpPr>
              <a:spLocks noChangeArrowheads="1"/>
            </p:cNvSpPr>
            <p:nvPr userDrawn="1"/>
          </p:nvSpPr>
          <p:spPr bwMode="auto">
            <a:xfrm>
              <a:off x="10166224" y="5324586"/>
              <a:ext cx="35467" cy="12517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i$ḻïḓè"/>
            <p:cNvSpPr>
              <a:spLocks noChangeArrowheads="1"/>
            </p:cNvSpPr>
            <p:nvPr userDrawn="1"/>
          </p:nvSpPr>
          <p:spPr bwMode="auto">
            <a:xfrm>
              <a:off x="10166224" y="5324586"/>
              <a:ext cx="35467" cy="12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ïṡlîḑè"/>
            <p:cNvSpPr>
              <a:spLocks noChangeArrowheads="1"/>
            </p:cNvSpPr>
            <p:nvPr userDrawn="1"/>
          </p:nvSpPr>
          <p:spPr bwMode="auto">
            <a:xfrm>
              <a:off x="10197517" y="5324586"/>
              <a:ext cx="346322" cy="125177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íṣḷîḑe"/>
            <p:cNvSpPr>
              <a:spLocks noChangeArrowheads="1"/>
            </p:cNvSpPr>
            <p:nvPr userDrawn="1"/>
          </p:nvSpPr>
          <p:spPr bwMode="auto">
            <a:xfrm>
              <a:off x="10197517" y="5324586"/>
              <a:ext cx="346322" cy="12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ï$ḻiḍe"/>
            <p:cNvSpPr>
              <a:spLocks noChangeArrowheads="1"/>
            </p:cNvSpPr>
            <p:nvPr userDrawn="1"/>
          </p:nvSpPr>
          <p:spPr bwMode="auto">
            <a:xfrm>
              <a:off x="10283055" y="5714719"/>
              <a:ext cx="239923" cy="258699"/>
            </a:xfrm>
            <a:prstGeom prst="rect">
              <a:avLst/>
            </a:pr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íṥḷiḍê"/>
            <p:cNvSpPr>
              <a:spLocks noChangeArrowheads="1"/>
            </p:cNvSpPr>
            <p:nvPr userDrawn="1"/>
          </p:nvSpPr>
          <p:spPr bwMode="auto">
            <a:xfrm>
              <a:off x="10427008" y="5714719"/>
              <a:ext cx="95969" cy="258699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îṧľiďe"/>
            <p:cNvSpPr>
              <a:spLocks noChangeArrowheads="1"/>
            </p:cNvSpPr>
            <p:nvPr userDrawn="1"/>
          </p:nvSpPr>
          <p:spPr bwMode="auto">
            <a:xfrm>
              <a:off x="9920043" y="5583284"/>
              <a:ext cx="194025" cy="64675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işľïḓé"/>
            <p:cNvSpPr>
              <a:spLocks noChangeArrowheads="1"/>
            </p:cNvSpPr>
            <p:nvPr userDrawn="1"/>
          </p:nvSpPr>
          <p:spPr bwMode="auto">
            <a:xfrm>
              <a:off x="9920043" y="5583284"/>
              <a:ext cx="194025" cy="6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íŝḷîḑè"/>
            <p:cNvSpPr>
              <a:spLocks noChangeArrowheads="1"/>
            </p:cNvSpPr>
            <p:nvPr userDrawn="1"/>
          </p:nvSpPr>
          <p:spPr bwMode="auto">
            <a:xfrm>
              <a:off x="9920043" y="5718892"/>
              <a:ext cx="194025" cy="64675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îṡ1idè"/>
            <p:cNvSpPr>
              <a:spLocks noChangeArrowheads="1"/>
            </p:cNvSpPr>
            <p:nvPr userDrawn="1"/>
          </p:nvSpPr>
          <p:spPr bwMode="auto">
            <a:xfrm>
              <a:off x="9920043" y="5718892"/>
              <a:ext cx="194025" cy="6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ísḷïḍe"/>
            <p:cNvSpPr>
              <a:spLocks noChangeArrowheads="1"/>
            </p:cNvSpPr>
            <p:nvPr userDrawn="1"/>
          </p:nvSpPr>
          <p:spPr bwMode="auto">
            <a:xfrm>
              <a:off x="9920043" y="5856586"/>
              <a:ext cx="194025" cy="64675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îṧ1iďê"/>
            <p:cNvSpPr>
              <a:spLocks noChangeArrowheads="1"/>
            </p:cNvSpPr>
            <p:nvPr userDrawn="1"/>
          </p:nvSpPr>
          <p:spPr bwMode="auto">
            <a:xfrm>
              <a:off x="9920043" y="5856586"/>
              <a:ext cx="194025" cy="6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ï$ḷíḑé"/>
            <p:cNvSpPr>
              <a:spLocks noChangeArrowheads="1"/>
            </p:cNvSpPr>
            <p:nvPr userDrawn="1"/>
          </p:nvSpPr>
          <p:spPr bwMode="auto">
            <a:xfrm>
              <a:off x="9920043" y="5990108"/>
              <a:ext cx="194025" cy="66761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îSļiḓê"/>
            <p:cNvSpPr>
              <a:spLocks noChangeArrowheads="1"/>
            </p:cNvSpPr>
            <p:nvPr userDrawn="1"/>
          </p:nvSpPr>
          <p:spPr bwMode="auto">
            <a:xfrm>
              <a:off x="9920043" y="5990108"/>
              <a:ext cx="194025" cy="66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íṣḻiḑê"/>
            <p:cNvSpPr>
              <a:spLocks noChangeArrowheads="1"/>
            </p:cNvSpPr>
            <p:nvPr userDrawn="1"/>
          </p:nvSpPr>
          <p:spPr bwMode="auto">
            <a:xfrm>
              <a:off x="9920043" y="6129889"/>
              <a:ext cx="194025" cy="35467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ïṥļïḓê"/>
            <p:cNvSpPr>
              <a:spLocks noChangeArrowheads="1"/>
            </p:cNvSpPr>
            <p:nvPr userDrawn="1"/>
          </p:nvSpPr>
          <p:spPr bwMode="auto">
            <a:xfrm>
              <a:off x="9920043" y="6129889"/>
              <a:ext cx="194025" cy="35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í$ľiḋê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44095" cy="85538"/>
            </a:xfrm>
            <a:prstGeom prst="rect">
              <a:avLst/>
            </a:prstGeom>
            <a:solidFill>
              <a:srgbClr val="879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îSḻïḑè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44095" cy="8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ï$ḷîḑe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37553" cy="85538"/>
            </a:xfrm>
            <a:prstGeom prst="rect">
              <a:avLst/>
            </a:prstGeom>
            <a:solidFill>
              <a:srgbClr val="657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ïsľiḋê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37553" cy="8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íṡliḋè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52723" cy="85538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iSľïdè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52723" cy="8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iṡḻîḑé"/>
            <p:cNvSpPr/>
            <p:nvPr userDrawn="1"/>
          </p:nvSpPr>
          <p:spPr bwMode="auto">
            <a:xfrm>
              <a:off x="9984717" y="5449762"/>
              <a:ext cx="216973" cy="0"/>
            </a:xfrm>
            <a:custGeom>
              <a:avLst/>
              <a:gdLst>
                <a:gd name="T0" fmla="*/ 104 w 104"/>
                <a:gd name="T1" fmla="*/ 87 w 104"/>
                <a:gd name="T2" fmla="*/ 0 w 104"/>
                <a:gd name="T3" fmla="*/ 104 w 10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4">
                  <a:moveTo>
                    <a:pt x="104" y="0"/>
                  </a:moveTo>
                  <a:lnTo>
                    <a:pt x="87" y="0"/>
                  </a:lnTo>
                  <a:lnTo>
                    <a:pt x="0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879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ïṥ1îḍè"/>
            <p:cNvSpPr/>
            <p:nvPr userDrawn="1"/>
          </p:nvSpPr>
          <p:spPr bwMode="auto">
            <a:xfrm>
              <a:off x="9984717" y="5449762"/>
              <a:ext cx="216973" cy="0"/>
            </a:xfrm>
            <a:custGeom>
              <a:avLst/>
              <a:gdLst>
                <a:gd name="T0" fmla="*/ 104 w 104"/>
                <a:gd name="T1" fmla="*/ 87 w 104"/>
                <a:gd name="T2" fmla="*/ 0 w 104"/>
                <a:gd name="T3" fmla="*/ 104 w 10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4">
                  <a:moveTo>
                    <a:pt x="104" y="0"/>
                  </a:moveTo>
                  <a:lnTo>
                    <a:pt x="87" y="0"/>
                  </a:lnTo>
                  <a:lnTo>
                    <a:pt x="0" y="0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iṡḻîdé"/>
            <p:cNvSpPr/>
            <p:nvPr userDrawn="1"/>
          </p:nvSpPr>
          <p:spPr bwMode="auto">
            <a:xfrm>
              <a:off x="10166224" y="5449762"/>
              <a:ext cx="35467" cy="0"/>
            </a:xfrm>
            <a:custGeom>
              <a:avLst/>
              <a:gdLst>
                <a:gd name="T0" fmla="*/ 17 w 17"/>
                <a:gd name="T1" fmla="*/ 15 w 17"/>
                <a:gd name="T2" fmla="*/ 0 w 17"/>
                <a:gd name="T3" fmla="*/ 17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7">
                  <a:moveTo>
                    <a:pt x="17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57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íṩḻîďê"/>
            <p:cNvSpPr/>
            <p:nvPr userDrawn="1"/>
          </p:nvSpPr>
          <p:spPr bwMode="auto">
            <a:xfrm>
              <a:off x="10166224" y="5449762"/>
              <a:ext cx="35467" cy="0"/>
            </a:xfrm>
            <a:custGeom>
              <a:avLst/>
              <a:gdLst>
                <a:gd name="T0" fmla="*/ 17 w 17"/>
                <a:gd name="T1" fmla="*/ 15 w 17"/>
                <a:gd name="T2" fmla="*/ 0 w 17"/>
                <a:gd name="T3" fmla="*/ 17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7">
                  <a:moveTo>
                    <a:pt x="17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îṣḷîḓé"/>
            <p:cNvSpPr/>
            <p:nvPr userDrawn="1"/>
          </p:nvSpPr>
          <p:spPr bwMode="auto">
            <a:xfrm>
              <a:off x="10197517" y="5449762"/>
              <a:ext cx="346322" cy="0"/>
            </a:xfrm>
            <a:custGeom>
              <a:avLst/>
              <a:gdLst>
                <a:gd name="T0" fmla="*/ 166 w 166"/>
                <a:gd name="T1" fmla="*/ 0 w 166"/>
                <a:gd name="T2" fmla="*/ 2 w 166"/>
                <a:gd name="T3" fmla="*/ 166 w 16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6">
                  <a:moveTo>
                    <a:pt x="166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484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iš1íḍe"/>
            <p:cNvSpPr/>
            <p:nvPr userDrawn="1"/>
          </p:nvSpPr>
          <p:spPr bwMode="auto">
            <a:xfrm>
              <a:off x="10197517" y="5449762"/>
              <a:ext cx="346322" cy="0"/>
            </a:xfrm>
            <a:custGeom>
              <a:avLst/>
              <a:gdLst>
                <a:gd name="T0" fmla="*/ 166 w 166"/>
                <a:gd name="T1" fmla="*/ 0 w 166"/>
                <a:gd name="T2" fmla="*/ 2 w 166"/>
                <a:gd name="T3" fmla="*/ 166 w 16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6">
                  <a:moveTo>
                    <a:pt x="166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1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i$ļîdê"/>
            <p:cNvSpPr/>
            <p:nvPr userDrawn="1"/>
          </p:nvSpPr>
          <p:spPr bwMode="auto">
            <a:xfrm>
              <a:off x="7262124" y="5666735"/>
              <a:ext cx="1145368" cy="1182921"/>
            </a:xfrm>
            <a:custGeom>
              <a:avLst/>
              <a:gdLst>
                <a:gd name="T0" fmla="*/ 0 w 549"/>
                <a:gd name="T1" fmla="*/ 567 h 567"/>
                <a:gd name="T2" fmla="*/ 549 w 549"/>
                <a:gd name="T3" fmla="*/ 567 h 567"/>
                <a:gd name="T4" fmla="*/ 549 w 549"/>
                <a:gd name="T5" fmla="*/ 56 h 567"/>
                <a:gd name="T6" fmla="*/ 389 w 549"/>
                <a:gd name="T7" fmla="*/ 56 h 567"/>
                <a:gd name="T8" fmla="*/ 389 w 549"/>
                <a:gd name="T9" fmla="*/ 176 h 567"/>
                <a:gd name="T10" fmla="*/ 197 w 549"/>
                <a:gd name="T11" fmla="*/ 176 h 567"/>
                <a:gd name="T12" fmla="*/ 197 w 549"/>
                <a:gd name="T13" fmla="*/ 0 h 567"/>
                <a:gd name="T14" fmla="*/ 100 w 549"/>
                <a:gd name="T15" fmla="*/ 52 h 567"/>
                <a:gd name="T16" fmla="*/ 100 w 549"/>
                <a:gd name="T17" fmla="*/ 128 h 567"/>
                <a:gd name="T18" fmla="*/ 0 w 549"/>
                <a:gd name="T19" fmla="*/ 185 h 567"/>
                <a:gd name="T20" fmla="*/ 0 w 549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567">
                  <a:moveTo>
                    <a:pt x="0" y="567"/>
                  </a:moveTo>
                  <a:lnTo>
                    <a:pt x="549" y="567"/>
                  </a:lnTo>
                  <a:lnTo>
                    <a:pt x="549" y="56"/>
                  </a:lnTo>
                  <a:lnTo>
                    <a:pt x="389" y="56"/>
                  </a:lnTo>
                  <a:lnTo>
                    <a:pt x="389" y="176"/>
                  </a:lnTo>
                  <a:lnTo>
                    <a:pt x="197" y="176"/>
                  </a:lnTo>
                  <a:lnTo>
                    <a:pt x="197" y="0"/>
                  </a:lnTo>
                  <a:lnTo>
                    <a:pt x="100" y="52"/>
                  </a:lnTo>
                  <a:lnTo>
                    <a:pt x="100" y="128"/>
                  </a:lnTo>
                  <a:lnTo>
                    <a:pt x="0" y="185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ïŝḻïďê"/>
            <p:cNvSpPr/>
            <p:nvPr userDrawn="1"/>
          </p:nvSpPr>
          <p:spPr bwMode="auto">
            <a:xfrm>
              <a:off x="7262124" y="5666735"/>
              <a:ext cx="1145368" cy="1182921"/>
            </a:xfrm>
            <a:custGeom>
              <a:avLst/>
              <a:gdLst>
                <a:gd name="T0" fmla="*/ 0 w 549"/>
                <a:gd name="T1" fmla="*/ 567 h 567"/>
                <a:gd name="T2" fmla="*/ 549 w 549"/>
                <a:gd name="T3" fmla="*/ 567 h 567"/>
                <a:gd name="T4" fmla="*/ 549 w 549"/>
                <a:gd name="T5" fmla="*/ 56 h 567"/>
                <a:gd name="T6" fmla="*/ 389 w 549"/>
                <a:gd name="T7" fmla="*/ 56 h 567"/>
                <a:gd name="T8" fmla="*/ 389 w 549"/>
                <a:gd name="T9" fmla="*/ 176 h 567"/>
                <a:gd name="T10" fmla="*/ 197 w 549"/>
                <a:gd name="T11" fmla="*/ 176 h 567"/>
                <a:gd name="T12" fmla="*/ 197 w 549"/>
                <a:gd name="T13" fmla="*/ 0 h 567"/>
                <a:gd name="T14" fmla="*/ 100 w 549"/>
                <a:gd name="T15" fmla="*/ 52 h 567"/>
                <a:gd name="T16" fmla="*/ 100 w 549"/>
                <a:gd name="T17" fmla="*/ 128 h 567"/>
                <a:gd name="T18" fmla="*/ 0 w 549"/>
                <a:gd name="T19" fmla="*/ 185 h 567"/>
                <a:gd name="T20" fmla="*/ 0 w 549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567">
                  <a:moveTo>
                    <a:pt x="0" y="567"/>
                  </a:moveTo>
                  <a:lnTo>
                    <a:pt x="549" y="567"/>
                  </a:lnTo>
                  <a:lnTo>
                    <a:pt x="549" y="56"/>
                  </a:lnTo>
                  <a:lnTo>
                    <a:pt x="389" y="56"/>
                  </a:lnTo>
                  <a:lnTo>
                    <a:pt x="389" y="176"/>
                  </a:lnTo>
                  <a:lnTo>
                    <a:pt x="197" y="176"/>
                  </a:lnTo>
                  <a:lnTo>
                    <a:pt x="197" y="0"/>
                  </a:lnTo>
                  <a:lnTo>
                    <a:pt x="100" y="52"/>
                  </a:lnTo>
                  <a:lnTo>
                    <a:pt x="100" y="128"/>
                  </a:lnTo>
                  <a:lnTo>
                    <a:pt x="0" y="185"/>
                  </a:lnTo>
                  <a:lnTo>
                    <a:pt x="0" y="5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íṣḻîḍé"/>
            <p:cNvSpPr/>
            <p:nvPr userDrawn="1"/>
          </p:nvSpPr>
          <p:spPr bwMode="auto">
            <a:xfrm>
              <a:off x="7487442" y="5666735"/>
              <a:ext cx="1157885" cy="1182921"/>
            </a:xfrm>
            <a:custGeom>
              <a:avLst/>
              <a:gdLst>
                <a:gd name="T0" fmla="*/ 0 w 555"/>
                <a:gd name="T1" fmla="*/ 567 h 567"/>
                <a:gd name="T2" fmla="*/ 555 w 555"/>
                <a:gd name="T3" fmla="*/ 567 h 567"/>
                <a:gd name="T4" fmla="*/ 555 w 555"/>
                <a:gd name="T5" fmla="*/ 56 h 567"/>
                <a:gd name="T6" fmla="*/ 395 w 555"/>
                <a:gd name="T7" fmla="*/ 56 h 567"/>
                <a:gd name="T8" fmla="*/ 395 w 555"/>
                <a:gd name="T9" fmla="*/ 176 h 567"/>
                <a:gd name="T10" fmla="*/ 204 w 555"/>
                <a:gd name="T11" fmla="*/ 176 h 567"/>
                <a:gd name="T12" fmla="*/ 204 w 555"/>
                <a:gd name="T13" fmla="*/ 0 h 567"/>
                <a:gd name="T14" fmla="*/ 106 w 555"/>
                <a:gd name="T15" fmla="*/ 52 h 567"/>
                <a:gd name="T16" fmla="*/ 106 w 555"/>
                <a:gd name="T17" fmla="*/ 128 h 567"/>
                <a:gd name="T18" fmla="*/ 0 w 555"/>
                <a:gd name="T19" fmla="*/ 185 h 567"/>
                <a:gd name="T20" fmla="*/ 0 w 555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567">
                  <a:moveTo>
                    <a:pt x="0" y="567"/>
                  </a:moveTo>
                  <a:lnTo>
                    <a:pt x="555" y="567"/>
                  </a:lnTo>
                  <a:lnTo>
                    <a:pt x="555" y="56"/>
                  </a:lnTo>
                  <a:lnTo>
                    <a:pt x="395" y="56"/>
                  </a:lnTo>
                  <a:lnTo>
                    <a:pt x="395" y="176"/>
                  </a:lnTo>
                  <a:lnTo>
                    <a:pt x="204" y="176"/>
                  </a:lnTo>
                  <a:lnTo>
                    <a:pt x="204" y="0"/>
                  </a:lnTo>
                  <a:lnTo>
                    <a:pt x="106" y="52"/>
                  </a:lnTo>
                  <a:lnTo>
                    <a:pt x="106" y="128"/>
                  </a:lnTo>
                  <a:lnTo>
                    <a:pt x="0" y="185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íṥľiďê"/>
            <p:cNvSpPr/>
            <p:nvPr userDrawn="1"/>
          </p:nvSpPr>
          <p:spPr bwMode="auto">
            <a:xfrm>
              <a:off x="7487442" y="5666735"/>
              <a:ext cx="1157885" cy="1182921"/>
            </a:xfrm>
            <a:custGeom>
              <a:avLst/>
              <a:gdLst>
                <a:gd name="T0" fmla="*/ 0 w 555"/>
                <a:gd name="T1" fmla="*/ 567 h 567"/>
                <a:gd name="T2" fmla="*/ 555 w 555"/>
                <a:gd name="T3" fmla="*/ 567 h 567"/>
                <a:gd name="T4" fmla="*/ 555 w 555"/>
                <a:gd name="T5" fmla="*/ 56 h 567"/>
                <a:gd name="T6" fmla="*/ 395 w 555"/>
                <a:gd name="T7" fmla="*/ 56 h 567"/>
                <a:gd name="T8" fmla="*/ 395 w 555"/>
                <a:gd name="T9" fmla="*/ 176 h 567"/>
                <a:gd name="T10" fmla="*/ 204 w 555"/>
                <a:gd name="T11" fmla="*/ 176 h 567"/>
                <a:gd name="T12" fmla="*/ 204 w 555"/>
                <a:gd name="T13" fmla="*/ 0 h 567"/>
                <a:gd name="T14" fmla="*/ 106 w 555"/>
                <a:gd name="T15" fmla="*/ 52 h 567"/>
                <a:gd name="T16" fmla="*/ 106 w 555"/>
                <a:gd name="T17" fmla="*/ 128 h 567"/>
                <a:gd name="T18" fmla="*/ 0 w 555"/>
                <a:gd name="T19" fmla="*/ 185 h 567"/>
                <a:gd name="T20" fmla="*/ 0 w 555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567">
                  <a:moveTo>
                    <a:pt x="0" y="567"/>
                  </a:moveTo>
                  <a:lnTo>
                    <a:pt x="555" y="567"/>
                  </a:lnTo>
                  <a:lnTo>
                    <a:pt x="555" y="56"/>
                  </a:lnTo>
                  <a:lnTo>
                    <a:pt x="395" y="56"/>
                  </a:lnTo>
                  <a:lnTo>
                    <a:pt x="395" y="176"/>
                  </a:lnTo>
                  <a:lnTo>
                    <a:pt x="204" y="176"/>
                  </a:lnTo>
                  <a:lnTo>
                    <a:pt x="204" y="0"/>
                  </a:lnTo>
                  <a:lnTo>
                    <a:pt x="106" y="52"/>
                  </a:lnTo>
                  <a:lnTo>
                    <a:pt x="106" y="128"/>
                  </a:lnTo>
                  <a:lnTo>
                    <a:pt x="0" y="185"/>
                  </a:lnTo>
                  <a:lnTo>
                    <a:pt x="0" y="5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ïśḷíḑé"/>
            <p:cNvSpPr/>
            <p:nvPr userDrawn="1"/>
          </p:nvSpPr>
          <p:spPr bwMode="auto">
            <a:xfrm>
              <a:off x="7470752" y="5666735"/>
              <a:ext cx="442291" cy="108487"/>
            </a:xfrm>
            <a:custGeom>
              <a:avLst/>
              <a:gdLst>
                <a:gd name="T0" fmla="*/ 212 w 212"/>
                <a:gd name="T1" fmla="*/ 0 h 52"/>
                <a:gd name="T2" fmla="*/ 97 w 212"/>
                <a:gd name="T3" fmla="*/ 0 h 52"/>
                <a:gd name="T4" fmla="*/ 0 w 212"/>
                <a:gd name="T5" fmla="*/ 52 h 52"/>
                <a:gd name="T6" fmla="*/ 114 w 212"/>
                <a:gd name="T7" fmla="*/ 52 h 52"/>
                <a:gd name="T8" fmla="*/ 212 w 212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52">
                  <a:moveTo>
                    <a:pt x="212" y="0"/>
                  </a:moveTo>
                  <a:lnTo>
                    <a:pt x="97" y="0"/>
                  </a:lnTo>
                  <a:lnTo>
                    <a:pt x="0" y="52"/>
                  </a:lnTo>
                  <a:lnTo>
                    <a:pt x="114" y="5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iš1ïḋê"/>
            <p:cNvSpPr>
              <a:spLocks noChangeArrowheads="1"/>
            </p:cNvSpPr>
            <p:nvPr userDrawn="1"/>
          </p:nvSpPr>
          <p:spPr bwMode="auto">
            <a:xfrm>
              <a:off x="7470752" y="5775222"/>
              <a:ext cx="237836" cy="158557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iṧliďe"/>
            <p:cNvSpPr/>
            <p:nvPr userDrawn="1"/>
          </p:nvSpPr>
          <p:spPr bwMode="auto">
            <a:xfrm>
              <a:off x="7262124" y="5933779"/>
              <a:ext cx="446464" cy="118919"/>
            </a:xfrm>
            <a:custGeom>
              <a:avLst/>
              <a:gdLst>
                <a:gd name="T0" fmla="*/ 100 w 214"/>
                <a:gd name="T1" fmla="*/ 0 h 57"/>
                <a:gd name="T2" fmla="*/ 214 w 214"/>
                <a:gd name="T3" fmla="*/ 0 h 57"/>
                <a:gd name="T4" fmla="*/ 108 w 214"/>
                <a:gd name="T5" fmla="*/ 57 h 57"/>
                <a:gd name="T6" fmla="*/ 0 w 214"/>
                <a:gd name="T7" fmla="*/ 57 h 57"/>
                <a:gd name="T8" fmla="*/ 100 w 21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57">
                  <a:moveTo>
                    <a:pt x="100" y="0"/>
                  </a:moveTo>
                  <a:lnTo>
                    <a:pt x="214" y="0"/>
                  </a:lnTo>
                  <a:lnTo>
                    <a:pt x="108" y="57"/>
                  </a:lnTo>
                  <a:lnTo>
                    <a:pt x="0" y="57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ïṧḷïḋe"/>
            <p:cNvSpPr>
              <a:spLocks noChangeArrowheads="1"/>
            </p:cNvSpPr>
            <p:nvPr userDrawn="1"/>
          </p:nvSpPr>
          <p:spPr bwMode="auto">
            <a:xfrm>
              <a:off x="7262124" y="6052696"/>
              <a:ext cx="225318" cy="796959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îṡľîďê"/>
            <p:cNvSpPr>
              <a:spLocks noChangeArrowheads="1"/>
            </p:cNvSpPr>
            <p:nvPr userDrawn="1"/>
          </p:nvSpPr>
          <p:spPr bwMode="auto">
            <a:xfrm>
              <a:off x="7262124" y="6052696"/>
              <a:ext cx="225318" cy="796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ï$lîḓê"/>
            <p:cNvSpPr/>
            <p:nvPr userDrawn="1"/>
          </p:nvSpPr>
          <p:spPr bwMode="auto">
            <a:xfrm>
              <a:off x="7391473" y="5860759"/>
              <a:ext cx="27122" cy="988896"/>
            </a:xfrm>
            <a:custGeom>
              <a:avLst/>
              <a:gdLst>
                <a:gd name="T0" fmla="*/ 6 w 6"/>
                <a:gd name="T1" fmla="*/ 228 h 228"/>
                <a:gd name="T2" fmla="*/ 0 w 6"/>
                <a:gd name="T3" fmla="*/ 228 h 228"/>
                <a:gd name="T4" fmla="*/ 1 w 6"/>
                <a:gd name="T5" fmla="*/ 3 h 228"/>
                <a:gd name="T6" fmla="*/ 3 w 6"/>
                <a:gd name="T7" fmla="*/ 0 h 228"/>
                <a:gd name="T8" fmla="*/ 5 w 6"/>
                <a:gd name="T9" fmla="*/ 3 h 228"/>
                <a:gd name="T10" fmla="*/ 6 w 6"/>
                <a:gd name="T1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28">
                  <a:moveTo>
                    <a:pt x="6" y="228"/>
                  </a:moveTo>
                  <a:cubicBezTo>
                    <a:pt x="0" y="228"/>
                    <a:pt x="0" y="228"/>
                    <a:pt x="0" y="22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5" y="0"/>
                    <a:pt x="5" y="1"/>
                    <a:pt x="5" y="3"/>
                  </a:cubicBezTo>
                  <a:cubicBezTo>
                    <a:pt x="6" y="228"/>
                    <a:pt x="6" y="228"/>
                    <a:pt x="6" y="228"/>
                  </a:cubicBezTo>
                </a:path>
              </a:pathLst>
            </a:cu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iślíḓe"/>
            <p:cNvSpPr/>
            <p:nvPr userDrawn="1"/>
          </p:nvSpPr>
          <p:spPr bwMode="auto">
            <a:xfrm>
              <a:off x="7297590" y="5887881"/>
              <a:ext cx="77193" cy="52158"/>
            </a:xfrm>
            <a:custGeom>
              <a:avLst/>
              <a:gdLst>
                <a:gd name="T0" fmla="*/ 15 w 18"/>
                <a:gd name="T1" fmla="*/ 12 h 12"/>
                <a:gd name="T2" fmla="*/ 3 w 18"/>
                <a:gd name="T3" fmla="*/ 12 h 12"/>
                <a:gd name="T4" fmla="*/ 0 w 18"/>
                <a:gd name="T5" fmla="*/ 9 h 12"/>
                <a:gd name="T6" fmla="*/ 0 w 18"/>
                <a:gd name="T7" fmla="*/ 5 h 12"/>
                <a:gd name="T8" fmla="*/ 5 w 18"/>
                <a:gd name="T9" fmla="*/ 0 h 12"/>
                <a:gd name="T10" fmla="*/ 13 w 18"/>
                <a:gd name="T11" fmla="*/ 0 h 12"/>
                <a:gd name="T12" fmla="*/ 18 w 18"/>
                <a:gd name="T13" fmla="*/ 5 h 12"/>
                <a:gd name="T14" fmla="*/ 18 w 18"/>
                <a:gd name="T15" fmla="*/ 9 h 12"/>
                <a:gd name="T16" fmla="*/ 15 w 1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5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0" y="10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3"/>
                    <a:pt x="18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2"/>
                    <a:pt x="15" y="12"/>
                  </a:cubicBezTo>
                  <a:close/>
                </a:path>
              </a:pathLst>
            </a:cu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ïṥliḑé"/>
            <p:cNvSpPr/>
            <p:nvPr userDrawn="1"/>
          </p:nvSpPr>
          <p:spPr bwMode="auto">
            <a:xfrm>
              <a:off x="7362265" y="5900399"/>
              <a:ext cx="43813" cy="12518"/>
            </a:xfrm>
            <a:custGeom>
              <a:avLst/>
              <a:gdLst>
                <a:gd name="T0" fmla="*/ 9 w 10"/>
                <a:gd name="T1" fmla="*/ 3 h 3"/>
                <a:gd name="T2" fmla="*/ 1 w 10"/>
                <a:gd name="T3" fmla="*/ 3 h 3"/>
                <a:gd name="T4" fmla="*/ 0 w 10"/>
                <a:gd name="T5" fmla="*/ 2 h 3"/>
                <a:gd name="T6" fmla="*/ 0 w 10"/>
                <a:gd name="T7" fmla="*/ 1 h 3"/>
                <a:gd name="T8" fmla="*/ 1 w 10"/>
                <a:gd name="T9" fmla="*/ 0 h 3"/>
                <a:gd name="T10" fmla="*/ 9 w 10"/>
                <a:gd name="T11" fmla="*/ 0 h 3"/>
                <a:gd name="T12" fmla="*/ 10 w 10"/>
                <a:gd name="T13" fmla="*/ 1 h 3"/>
                <a:gd name="T14" fmla="*/ 10 w 10"/>
                <a:gd name="T15" fmla="*/ 2 h 3"/>
                <a:gd name="T16" fmla="*/ 9 w 10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">
                  <a:moveTo>
                    <a:pt x="9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lose/>
                </a:path>
              </a:pathLst>
            </a:cu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íṡḷiḋe"/>
            <p:cNvSpPr/>
            <p:nvPr userDrawn="1"/>
          </p:nvSpPr>
          <p:spPr bwMode="auto">
            <a:xfrm>
              <a:off x="7383128" y="6830879"/>
              <a:ext cx="43813" cy="18777"/>
            </a:xfrm>
            <a:custGeom>
              <a:avLst/>
              <a:gdLst>
                <a:gd name="T0" fmla="*/ 8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0 w 10"/>
                <a:gd name="T7" fmla="*/ 1 h 4"/>
                <a:gd name="T8" fmla="*/ 1 w 10"/>
                <a:gd name="T9" fmla="*/ 0 h 4"/>
                <a:gd name="T10" fmla="*/ 8 w 10"/>
                <a:gd name="T11" fmla="*/ 0 h 4"/>
                <a:gd name="T12" fmla="*/ 10 w 10"/>
                <a:gd name="T13" fmla="*/ 1 h 4"/>
                <a:gd name="T14" fmla="*/ 10 w 10"/>
                <a:gd name="T15" fmla="*/ 2 h 4"/>
                <a:gd name="T16" fmla="*/ 8 w 1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is1îḓe"/>
            <p:cNvSpPr>
              <a:spLocks noChangeArrowheads="1"/>
            </p:cNvSpPr>
            <p:nvPr userDrawn="1"/>
          </p:nvSpPr>
          <p:spPr bwMode="auto">
            <a:xfrm>
              <a:off x="10946492" y="3972677"/>
              <a:ext cx="404738" cy="277476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iṣḻiďe"/>
            <p:cNvSpPr>
              <a:spLocks noChangeArrowheads="1"/>
            </p:cNvSpPr>
            <p:nvPr userDrawn="1"/>
          </p:nvSpPr>
          <p:spPr bwMode="auto">
            <a:xfrm>
              <a:off x="11347058" y="3972677"/>
              <a:ext cx="177334" cy="277476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îṡ1ídé"/>
            <p:cNvSpPr>
              <a:spLocks noChangeArrowheads="1"/>
            </p:cNvSpPr>
            <p:nvPr userDrawn="1"/>
          </p:nvSpPr>
          <p:spPr bwMode="auto">
            <a:xfrm>
              <a:off x="10946492" y="3945554"/>
              <a:ext cx="404738" cy="3964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iṩ1îďé"/>
            <p:cNvSpPr>
              <a:spLocks noChangeArrowheads="1"/>
            </p:cNvSpPr>
            <p:nvPr userDrawn="1"/>
          </p:nvSpPr>
          <p:spPr bwMode="auto">
            <a:xfrm>
              <a:off x="11347058" y="3945554"/>
              <a:ext cx="177334" cy="39640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ïṣḷïḋé"/>
            <p:cNvSpPr>
              <a:spLocks noChangeArrowheads="1"/>
            </p:cNvSpPr>
            <p:nvPr userDrawn="1"/>
          </p:nvSpPr>
          <p:spPr bwMode="auto">
            <a:xfrm>
              <a:off x="11029943" y="4014402"/>
              <a:ext cx="5215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iṣḻïḑé"/>
            <p:cNvSpPr>
              <a:spLocks noChangeArrowheads="1"/>
            </p:cNvSpPr>
            <p:nvPr userDrawn="1"/>
          </p:nvSpPr>
          <p:spPr bwMode="auto">
            <a:xfrm>
              <a:off x="11029943" y="4014402"/>
              <a:ext cx="16690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îṥļiḋe"/>
            <p:cNvSpPr>
              <a:spLocks noChangeArrowheads="1"/>
            </p:cNvSpPr>
            <p:nvPr userDrawn="1"/>
          </p:nvSpPr>
          <p:spPr bwMode="auto">
            <a:xfrm>
              <a:off x="11115480" y="4014402"/>
              <a:ext cx="5215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iŝļiḋe"/>
            <p:cNvSpPr>
              <a:spLocks noChangeArrowheads="1"/>
            </p:cNvSpPr>
            <p:nvPr userDrawn="1"/>
          </p:nvSpPr>
          <p:spPr bwMode="auto">
            <a:xfrm>
              <a:off x="11203104" y="4014402"/>
              <a:ext cx="5215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îšliḋê"/>
            <p:cNvSpPr>
              <a:spLocks noChangeArrowheads="1"/>
            </p:cNvSpPr>
            <p:nvPr userDrawn="1"/>
          </p:nvSpPr>
          <p:spPr bwMode="auto">
            <a:xfrm>
              <a:off x="11115480" y="4014402"/>
              <a:ext cx="14605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iṩlíḑe"/>
            <p:cNvSpPr>
              <a:spLocks noChangeArrowheads="1"/>
            </p:cNvSpPr>
            <p:nvPr userDrawn="1"/>
          </p:nvSpPr>
          <p:spPr bwMode="auto">
            <a:xfrm>
              <a:off x="11203104" y="4014402"/>
              <a:ext cx="1251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íṡľídè"/>
            <p:cNvSpPr>
              <a:spLocks noChangeArrowheads="1"/>
            </p:cNvSpPr>
            <p:nvPr userDrawn="1"/>
          </p:nvSpPr>
          <p:spPr bwMode="auto">
            <a:xfrm>
              <a:off x="10627291" y="4513022"/>
              <a:ext cx="909618" cy="2336633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iŝḻíḓè"/>
            <p:cNvSpPr>
              <a:spLocks noChangeArrowheads="1"/>
            </p:cNvSpPr>
            <p:nvPr userDrawn="1"/>
          </p:nvSpPr>
          <p:spPr bwMode="auto">
            <a:xfrm>
              <a:off x="10627291" y="4513022"/>
              <a:ext cx="909618" cy="2336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iş1iḑe"/>
            <p:cNvSpPr>
              <a:spLocks noChangeArrowheads="1"/>
            </p:cNvSpPr>
            <p:nvPr userDrawn="1"/>
          </p:nvSpPr>
          <p:spPr bwMode="auto">
            <a:xfrm>
              <a:off x="11536908" y="4513022"/>
              <a:ext cx="363013" cy="233663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iŝľîdè"/>
            <p:cNvSpPr>
              <a:spLocks noChangeArrowheads="1"/>
            </p:cNvSpPr>
            <p:nvPr userDrawn="1"/>
          </p:nvSpPr>
          <p:spPr bwMode="auto">
            <a:xfrm>
              <a:off x="10913112" y="4686184"/>
              <a:ext cx="7302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íSľiďe"/>
            <p:cNvSpPr>
              <a:spLocks noChangeArrowheads="1"/>
            </p:cNvSpPr>
            <p:nvPr userDrawn="1"/>
          </p:nvSpPr>
          <p:spPr bwMode="auto">
            <a:xfrm>
              <a:off x="10913112" y="4686184"/>
              <a:ext cx="20863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íṡḻíḑê"/>
            <p:cNvSpPr>
              <a:spLocks noChangeArrowheads="1"/>
            </p:cNvSpPr>
            <p:nvPr userDrawn="1"/>
          </p:nvSpPr>
          <p:spPr bwMode="auto">
            <a:xfrm>
              <a:off x="11034116" y="4686184"/>
              <a:ext cx="7302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îŝḷidé"/>
            <p:cNvSpPr>
              <a:spLocks noChangeArrowheads="1"/>
            </p:cNvSpPr>
            <p:nvPr userDrawn="1"/>
          </p:nvSpPr>
          <p:spPr bwMode="auto">
            <a:xfrm>
              <a:off x="11159293" y="4686184"/>
              <a:ext cx="7302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ís1ïde"/>
            <p:cNvSpPr>
              <a:spLocks noChangeArrowheads="1"/>
            </p:cNvSpPr>
            <p:nvPr userDrawn="1"/>
          </p:nvSpPr>
          <p:spPr bwMode="auto">
            <a:xfrm>
              <a:off x="11034116" y="4686184"/>
              <a:ext cx="20863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îSḷïḋê"/>
            <p:cNvSpPr>
              <a:spLocks noChangeArrowheads="1"/>
            </p:cNvSpPr>
            <p:nvPr userDrawn="1"/>
          </p:nvSpPr>
          <p:spPr bwMode="auto">
            <a:xfrm>
              <a:off x="11159293" y="4686184"/>
              <a:ext cx="2295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ïšlidê"/>
            <p:cNvSpPr>
              <a:spLocks noChangeArrowheads="1"/>
            </p:cNvSpPr>
            <p:nvPr userDrawn="1"/>
          </p:nvSpPr>
          <p:spPr bwMode="auto">
            <a:xfrm>
              <a:off x="10821315" y="4231375"/>
              <a:ext cx="582072" cy="28164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ïşḻîdè"/>
            <p:cNvSpPr>
              <a:spLocks noChangeArrowheads="1"/>
            </p:cNvSpPr>
            <p:nvPr userDrawn="1"/>
          </p:nvSpPr>
          <p:spPr bwMode="auto">
            <a:xfrm>
              <a:off x="11397128" y="4231375"/>
              <a:ext cx="248268" cy="28164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îṣľiḍê"/>
            <p:cNvSpPr>
              <a:spLocks noChangeArrowheads="1"/>
            </p:cNvSpPr>
            <p:nvPr userDrawn="1"/>
          </p:nvSpPr>
          <p:spPr bwMode="auto">
            <a:xfrm>
              <a:off x="10712829" y="4686184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íşḷïḋê"/>
            <p:cNvSpPr>
              <a:spLocks noChangeArrowheads="1"/>
            </p:cNvSpPr>
            <p:nvPr userDrawn="1"/>
          </p:nvSpPr>
          <p:spPr bwMode="auto">
            <a:xfrm>
              <a:off x="10712829" y="4686184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íṩḻiḑê"/>
            <p:cNvSpPr>
              <a:spLocks noChangeArrowheads="1"/>
            </p:cNvSpPr>
            <p:nvPr userDrawn="1"/>
          </p:nvSpPr>
          <p:spPr bwMode="auto">
            <a:xfrm>
              <a:off x="10712829" y="4907330"/>
              <a:ext cx="143954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íṡ1iḑé"/>
            <p:cNvSpPr>
              <a:spLocks noChangeArrowheads="1"/>
            </p:cNvSpPr>
            <p:nvPr userDrawn="1"/>
          </p:nvSpPr>
          <p:spPr bwMode="auto">
            <a:xfrm>
              <a:off x="10712829" y="4907330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ïṣļîḋe"/>
            <p:cNvSpPr>
              <a:spLocks noChangeArrowheads="1"/>
            </p:cNvSpPr>
            <p:nvPr userDrawn="1"/>
          </p:nvSpPr>
          <p:spPr bwMode="auto">
            <a:xfrm>
              <a:off x="10712829" y="5128475"/>
              <a:ext cx="143954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îṣ1îḋè"/>
            <p:cNvSpPr>
              <a:spLocks noChangeArrowheads="1"/>
            </p:cNvSpPr>
            <p:nvPr userDrawn="1"/>
          </p:nvSpPr>
          <p:spPr bwMode="auto">
            <a:xfrm>
              <a:off x="10712829" y="5128475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ïṥļïḑè"/>
            <p:cNvSpPr>
              <a:spLocks noChangeArrowheads="1"/>
            </p:cNvSpPr>
            <p:nvPr userDrawn="1"/>
          </p:nvSpPr>
          <p:spPr bwMode="auto">
            <a:xfrm>
              <a:off x="11315763" y="4686184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íşḷiḓé"/>
            <p:cNvSpPr>
              <a:spLocks noChangeArrowheads="1"/>
            </p:cNvSpPr>
            <p:nvPr userDrawn="1"/>
          </p:nvSpPr>
          <p:spPr bwMode="auto">
            <a:xfrm>
              <a:off x="11315763" y="4686184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iŝľiḍé"/>
            <p:cNvSpPr>
              <a:spLocks noChangeArrowheads="1"/>
            </p:cNvSpPr>
            <p:nvPr userDrawn="1"/>
          </p:nvSpPr>
          <p:spPr bwMode="auto">
            <a:xfrm>
              <a:off x="11315763" y="4907330"/>
              <a:ext cx="143954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íṩ1îḋê"/>
            <p:cNvSpPr>
              <a:spLocks noChangeArrowheads="1"/>
            </p:cNvSpPr>
            <p:nvPr userDrawn="1"/>
          </p:nvSpPr>
          <p:spPr bwMode="auto">
            <a:xfrm>
              <a:off x="11315763" y="4907330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íŝļîḋé"/>
            <p:cNvSpPr>
              <a:spLocks noChangeArrowheads="1"/>
            </p:cNvSpPr>
            <p:nvPr userDrawn="1"/>
          </p:nvSpPr>
          <p:spPr bwMode="auto">
            <a:xfrm>
              <a:off x="11311590" y="5128475"/>
              <a:ext cx="141867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ïṥ1íḍê"/>
            <p:cNvSpPr>
              <a:spLocks noChangeArrowheads="1"/>
            </p:cNvSpPr>
            <p:nvPr userDrawn="1"/>
          </p:nvSpPr>
          <p:spPr bwMode="auto">
            <a:xfrm>
              <a:off x="11311590" y="5128475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iṣḻîḓé"/>
            <p:cNvSpPr>
              <a:spLocks noChangeArrowheads="1"/>
            </p:cNvSpPr>
            <p:nvPr userDrawn="1"/>
          </p:nvSpPr>
          <p:spPr bwMode="auto">
            <a:xfrm>
              <a:off x="10712829" y="5366311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iṥḻïḑé"/>
            <p:cNvSpPr>
              <a:spLocks noChangeArrowheads="1"/>
            </p:cNvSpPr>
            <p:nvPr userDrawn="1"/>
          </p:nvSpPr>
          <p:spPr bwMode="auto">
            <a:xfrm>
              <a:off x="10712829" y="5366311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îṥlíḍê"/>
            <p:cNvSpPr>
              <a:spLocks noChangeArrowheads="1"/>
            </p:cNvSpPr>
            <p:nvPr userDrawn="1"/>
          </p:nvSpPr>
          <p:spPr bwMode="auto">
            <a:xfrm>
              <a:off x="10712829" y="5587457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íślïḍê"/>
            <p:cNvSpPr>
              <a:spLocks noChangeArrowheads="1"/>
            </p:cNvSpPr>
            <p:nvPr userDrawn="1"/>
          </p:nvSpPr>
          <p:spPr bwMode="auto">
            <a:xfrm>
              <a:off x="10712829" y="5587457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îŝḷiḋe"/>
            <p:cNvSpPr>
              <a:spLocks noChangeArrowheads="1"/>
            </p:cNvSpPr>
            <p:nvPr userDrawn="1"/>
          </p:nvSpPr>
          <p:spPr bwMode="auto">
            <a:xfrm>
              <a:off x="10712829" y="5812775"/>
              <a:ext cx="143954" cy="177334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îṧlíďé"/>
            <p:cNvSpPr>
              <a:spLocks noChangeArrowheads="1"/>
            </p:cNvSpPr>
            <p:nvPr userDrawn="1"/>
          </p:nvSpPr>
          <p:spPr bwMode="auto">
            <a:xfrm>
              <a:off x="10712829" y="5812775"/>
              <a:ext cx="39640" cy="17733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ïṥḷîḑê"/>
            <p:cNvSpPr>
              <a:spLocks noChangeArrowheads="1"/>
            </p:cNvSpPr>
            <p:nvPr userDrawn="1"/>
          </p:nvSpPr>
          <p:spPr bwMode="auto">
            <a:xfrm>
              <a:off x="11315763" y="5366311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ïṥ1iďé"/>
            <p:cNvSpPr>
              <a:spLocks noChangeArrowheads="1"/>
            </p:cNvSpPr>
            <p:nvPr userDrawn="1"/>
          </p:nvSpPr>
          <p:spPr bwMode="auto">
            <a:xfrm>
              <a:off x="11315763" y="5366311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iṥ1íďe"/>
            <p:cNvSpPr>
              <a:spLocks noChangeArrowheads="1"/>
            </p:cNvSpPr>
            <p:nvPr userDrawn="1"/>
          </p:nvSpPr>
          <p:spPr bwMode="auto">
            <a:xfrm>
              <a:off x="11315763" y="5587457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ï$lide"/>
            <p:cNvSpPr>
              <a:spLocks noChangeArrowheads="1"/>
            </p:cNvSpPr>
            <p:nvPr userDrawn="1"/>
          </p:nvSpPr>
          <p:spPr bwMode="auto">
            <a:xfrm>
              <a:off x="11315763" y="5587457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ïšlïḍê"/>
            <p:cNvSpPr>
              <a:spLocks noChangeArrowheads="1"/>
            </p:cNvSpPr>
            <p:nvPr userDrawn="1"/>
          </p:nvSpPr>
          <p:spPr bwMode="auto">
            <a:xfrm>
              <a:off x="11311590" y="5812775"/>
              <a:ext cx="141867" cy="177334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íśļîḑê"/>
            <p:cNvSpPr>
              <a:spLocks noChangeArrowheads="1"/>
            </p:cNvSpPr>
            <p:nvPr userDrawn="1"/>
          </p:nvSpPr>
          <p:spPr bwMode="auto">
            <a:xfrm>
              <a:off x="11311590" y="5812775"/>
              <a:ext cx="39640" cy="17733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išḷídê"/>
            <p:cNvSpPr>
              <a:spLocks noChangeArrowheads="1"/>
            </p:cNvSpPr>
            <p:nvPr userDrawn="1"/>
          </p:nvSpPr>
          <p:spPr bwMode="auto">
            <a:xfrm>
              <a:off x="10712829" y="6046438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îṣḷiďé"/>
            <p:cNvSpPr>
              <a:spLocks noChangeArrowheads="1"/>
            </p:cNvSpPr>
            <p:nvPr userDrawn="1"/>
          </p:nvSpPr>
          <p:spPr bwMode="auto">
            <a:xfrm>
              <a:off x="10712829" y="6046438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ïśḷiḑê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143954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îŝľîḓé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143954" cy="179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íSlíḓé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iṣḻíde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39640" cy="179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íślíḍè"/>
            <p:cNvSpPr>
              <a:spLocks noChangeArrowheads="1"/>
            </p:cNvSpPr>
            <p:nvPr userDrawn="1"/>
          </p:nvSpPr>
          <p:spPr bwMode="auto">
            <a:xfrm>
              <a:off x="10712829" y="6492902"/>
              <a:ext cx="143954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íŝḻîďe"/>
            <p:cNvSpPr>
              <a:spLocks noChangeArrowheads="1"/>
            </p:cNvSpPr>
            <p:nvPr userDrawn="1"/>
          </p:nvSpPr>
          <p:spPr bwMode="auto">
            <a:xfrm>
              <a:off x="10712829" y="6492902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isļïdê"/>
            <p:cNvSpPr>
              <a:spLocks noChangeArrowheads="1"/>
            </p:cNvSpPr>
            <p:nvPr userDrawn="1"/>
          </p:nvSpPr>
          <p:spPr bwMode="auto">
            <a:xfrm>
              <a:off x="11315763" y="6046438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íṣ1idê"/>
            <p:cNvSpPr>
              <a:spLocks noChangeArrowheads="1"/>
            </p:cNvSpPr>
            <p:nvPr userDrawn="1"/>
          </p:nvSpPr>
          <p:spPr bwMode="auto">
            <a:xfrm>
              <a:off x="11315763" y="6046438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îṡḻidè"/>
            <p:cNvSpPr>
              <a:spLocks noChangeArrowheads="1"/>
            </p:cNvSpPr>
            <p:nvPr userDrawn="1"/>
          </p:nvSpPr>
          <p:spPr bwMode="auto">
            <a:xfrm>
              <a:off x="11315763" y="6271756"/>
              <a:ext cx="143954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ïŝlîḓè"/>
            <p:cNvSpPr>
              <a:spLocks noChangeArrowheads="1"/>
            </p:cNvSpPr>
            <p:nvPr userDrawn="1"/>
          </p:nvSpPr>
          <p:spPr bwMode="auto">
            <a:xfrm>
              <a:off x="11315763" y="6271756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î$liḋe"/>
            <p:cNvSpPr>
              <a:spLocks noChangeArrowheads="1"/>
            </p:cNvSpPr>
            <p:nvPr userDrawn="1"/>
          </p:nvSpPr>
          <p:spPr bwMode="auto">
            <a:xfrm>
              <a:off x="11311590" y="6492902"/>
              <a:ext cx="141867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îšliḋé"/>
            <p:cNvSpPr>
              <a:spLocks noChangeArrowheads="1"/>
            </p:cNvSpPr>
            <p:nvPr userDrawn="1"/>
          </p:nvSpPr>
          <p:spPr bwMode="auto">
            <a:xfrm>
              <a:off x="11311590" y="6492902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iśļiďè"/>
            <p:cNvSpPr>
              <a:spLocks noChangeArrowheads="1"/>
            </p:cNvSpPr>
            <p:nvPr userDrawn="1"/>
          </p:nvSpPr>
          <p:spPr bwMode="auto">
            <a:xfrm>
              <a:off x="10938147" y="4275187"/>
              <a:ext cx="75106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ïṡliḓe"/>
            <p:cNvSpPr>
              <a:spLocks noChangeArrowheads="1"/>
            </p:cNvSpPr>
            <p:nvPr userDrawn="1"/>
          </p:nvSpPr>
          <p:spPr bwMode="auto">
            <a:xfrm>
              <a:off x="10938147" y="4275187"/>
              <a:ext cx="2295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í$ļîḓe"/>
            <p:cNvSpPr>
              <a:spLocks noChangeArrowheads="1"/>
            </p:cNvSpPr>
            <p:nvPr userDrawn="1"/>
          </p:nvSpPr>
          <p:spPr bwMode="auto">
            <a:xfrm>
              <a:off x="11063324" y="4275187"/>
              <a:ext cx="75106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ïśľiḋê"/>
            <p:cNvSpPr>
              <a:spLocks noChangeArrowheads="1"/>
            </p:cNvSpPr>
            <p:nvPr userDrawn="1"/>
          </p:nvSpPr>
          <p:spPr bwMode="auto">
            <a:xfrm>
              <a:off x="11190586" y="4275187"/>
              <a:ext cx="7302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îśľiḋe"/>
            <p:cNvSpPr>
              <a:spLocks noChangeArrowheads="1"/>
            </p:cNvSpPr>
            <p:nvPr userDrawn="1"/>
          </p:nvSpPr>
          <p:spPr bwMode="auto">
            <a:xfrm>
              <a:off x="11063324" y="4275187"/>
              <a:ext cx="2295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ïṥ1ídê"/>
            <p:cNvSpPr>
              <a:spLocks noChangeArrowheads="1"/>
            </p:cNvSpPr>
            <p:nvPr userDrawn="1"/>
          </p:nvSpPr>
          <p:spPr bwMode="auto">
            <a:xfrm>
              <a:off x="11190586" y="4275187"/>
              <a:ext cx="20863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îŝḷîḓè"/>
            <p:cNvSpPr>
              <a:spLocks noChangeArrowheads="1"/>
            </p:cNvSpPr>
            <p:nvPr userDrawn="1"/>
          </p:nvSpPr>
          <p:spPr bwMode="auto">
            <a:xfrm>
              <a:off x="11741364" y="4686184"/>
              <a:ext cx="73020" cy="2163472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iṡľiḑê"/>
            <p:cNvSpPr>
              <a:spLocks noChangeArrowheads="1"/>
            </p:cNvSpPr>
            <p:nvPr userDrawn="1"/>
          </p:nvSpPr>
          <p:spPr bwMode="auto">
            <a:xfrm>
              <a:off x="11793521" y="4686184"/>
              <a:ext cx="20863" cy="2163472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ís1iḋê"/>
            <p:cNvSpPr>
              <a:spLocks noChangeArrowheads="1"/>
            </p:cNvSpPr>
            <p:nvPr userDrawn="1"/>
          </p:nvSpPr>
          <p:spPr bwMode="auto">
            <a:xfrm>
              <a:off x="11618274" y="4686184"/>
              <a:ext cx="75106" cy="2163472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iṧ1îḍé"/>
            <p:cNvSpPr>
              <a:spLocks noChangeArrowheads="1"/>
            </p:cNvSpPr>
            <p:nvPr userDrawn="1"/>
          </p:nvSpPr>
          <p:spPr bwMode="auto">
            <a:xfrm>
              <a:off x="11670430" y="4686184"/>
              <a:ext cx="22950" cy="2163472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ïṧ1iḍe"/>
            <p:cNvSpPr>
              <a:spLocks noChangeArrowheads="1"/>
            </p:cNvSpPr>
            <p:nvPr userDrawn="1"/>
          </p:nvSpPr>
          <p:spPr bwMode="auto">
            <a:xfrm>
              <a:off x="6325384" y="2507767"/>
              <a:ext cx="108487" cy="108487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ïslïďe"/>
            <p:cNvSpPr>
              <a:spLocks noChangeArrowheads="1"/>
            </p:cNvSpPr>
            <p:nvPr userDrawn="1"/>
          </p:nvSpPr>
          <p:spPr bwMode="auto">
            <a:xfrm>
              <a:off x="6425525" y="2507767"/>
              <a:ext cx="68848" cy="10848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ísļidê"/>
            <p:cNvSpPr>
              <a:spLocks noChangeArrowheads="1"/>
            </p:cNvSpPr>
            <p:nvPr userDrawn="1"/>
          </p:nvSpPr>
          <p:spPr bwMode="auto">
            <a:xfrm>
              <a:off x="6204380" y="2612081"/>
              <a:ext cx="473586" cy="45898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íṡļîḓe"/>
            <p:cNvSpPr>
              <a:spLocks noChangeArrowheads="1"/>
            </p:cNvSpPr>
            <p:nvPr userDrawn="1"/>
          </p:nvSpPr>
          <p:spPr bwMode="auto">
            <a:xfrm>
              <a:off x="6204380" y="2581128"/>
              <a:ext cx="473586" cy="458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ïŝlide"/>
            <p:cNvSpPr>
              <a:spLocks noChangeArrowheads="1"/>
            </p:cNvSpPr>
            <p:nvPr userDrawn="1"/>
          </p:nvSpPr>
          <p:spPr bwMode="auto">
            <a:xfrm>
              <a:off x="6677966" y="2612081"/>
              <a:ext cx="89711" cy="45898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îşliḓê"/>
            <p:cNvSpPr>
              <a:spLocks noChangeArrowheads="1"/>
            </p:cNvSpPr>
            <p:nvPr userDrawn="1"/>
          </p:nvSpPr>
          <p:spPr bwMode="auto">
            <a:xfrm>
              <a:off x="6677966" y="2581128"/>
              <a:ext cx="89711" cy="458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íšḻíḋè"/>
            <p:cNvSpPr/>
            <p:nvPr userDrawn="1"/>
          </p:nvSpPr>
          <p:spPr bwMode="auto">
            <a:xfrm>
              <a:off x="6663361" y="2818964"/>
              <a:ext cx="14605" cy="16690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0 w 3"/>
                <a:gd name="T7" fmla="*/ 4 h 4"/>
                <a:gd name="T8" fmla="*/ 1 w 3"/>
                <a:gd name="T9" fmla="*/ 4 h 4"/>
                <a:gd name="T10" fmla="*/ 3 w 3"/>
                <a:gd name="T11" fmla="*/ 4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ïṥliḓe"/>
            <p:cNvSpPr/>
            <p:nvPr userDrawn="1"/>
          </p:nvSpPr>
          <p:spPr bwMode="auto">
            <a:xfrm>
              <a:off x="6204380" y="2818964"/>
              <a:ext cx="8345" cy="1669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1 w 2"/>
                <a:gd name="T7" fmla="*/ 4 h 4"/>
                <a:gd name="T8" fmla="*/ 2 w 2"/>
                <a:gd name="T9" fmla="*/ 4 h 4"/>
                <a:gd name="T10" fmla="*/ 2 w 2"/>
                <a:gd name="T11" fmla="*/ 1 h 4"/>
                <a:gd name="T12" fmla="*/ 1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ísḷiḋe"/>
            <p:cNvSpPr>
              <a:spLocks noChangeArrowheads="1"/>
            </p:cNvSpPr>
            <p:nvPr userDrawn="1"/>
          </p:nvSpPr>
          <p:spPr bwMode="auto">
            <a:xfrm>
              <a:off x="6191862" y="2612081"/>
              <a:ext cx="486104" cy="73020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ïṩ1ïḋê"/>
            <p:cNvSpPr>
              <a:spLocks noChangeArrowheads="1"/>
            </p:cNvSpPr>
            <p:nvPr userDrawn="1"/>
          </p:nvSpPr>
          <p:spPr bwMode="auto">
            <a:xfrm>
              <a:off x="6677966" y="2612081"/>
              <a:ext cx="98056" cy="730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ïş1ïdê"/>
            <p:cNvSpPr>
              <a:spLocks noChangeArrowheads="1"/>
            </p:cNvSpPr>
            <p:nvPr userDrawn="1"/>
          </p:nvSpPr>
          <p:spPr bwMode="auto">
            <a:xfrm>
              <a:off x="6677966" y="2654148"/>
              <a:ext cx="89711" cy="834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îsľîḓe"/>
            <p:cNvSpPr/>
            <p:nvPr userDrawn="1"/>
          </p:nvSpPr>
          <p:spPr bwMode="auto">
            <a:xfrm>
              <a:off x="6156396" y="2854089"/>
              <a:ext cx="521570" cy="47985"/>
            </a:xfrm>
            <a:custGeom>
              <a:avLst/>
              <a:gdLst>
                <a:gd name="T0" fmla="*/ 250 w 250"/>
                <a:gd name="T1" fmla="*/ 0 h 23"/>
                <a:gd name="T2" fmla="*/ 23 w 250"/>
                <a:gd name="T3" fmla="*/ 0 h 23"/>
                <a:gd name="T4" fmla="*/ 0 w 250"/>
                <a:gd name="T5" fmla="*/ 23 h 23"/>
                <a:gd name="T6" fmla="*/ 227 w 250"/>
                <a:gd name="T7" fmla="*/ 23 h 23"/>
                <a:gd name="T8" fmla="*/ 250 w 25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3">
                  <a:moveTo>
                    <a:pt x="250" y="0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27" y="23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ïs1iḓe"/>
            <p:cNvSpPr/>
            <p:nvPr userDrawn="1"/>
          </p:nvSpPr>
          <p:spPr bwMode="auto">
            <a:xfrm>
              <a:off x="6629981" y="2823136"/>
              <a:ext cx="47985" cy="216973"/>
            </a:xfrm>
            <a:custGeom>
              <a:avLst/>
              <a:gdLst>
                <a:gd name="T0" fmla="*/ 0 w 23"/>
                <a:gd name="T1" fmla="*/ 23 h 104"/>
                <a:gd name="T2" fmla="*/ 23 w 23"/>
                <a:gd name="T3" fmla="*/ 0 h 104"/>
                <a:gd name="T4" fmla="*/ 23 w 23"/>
                <a:gd name="T5" fmla="*/ 104 h 104"/>
                <a:gd name="T6" fmla="*/ 0 w 23"/>
                <a:gd name="T7" fmla="*/ 104 h 104"/>
                <a:gd name="T8" fmla="*/ 0 w 23"/>
                <a:gd name="T9" fmla="*/ 38 h 104"/>
                <a:gd name="T10" fmla="*/ 0 w 23"/>
                <a:gd name="T11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23"/>
                  </a:move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0" y="3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ïšḻiḑe"/>
            <p:cNvSpPr>
              <a:spLocks noChangeArrowheads="1"/>
            </p:cNvSpPr>
            <p:nvPr userDrawn="1"/>
          </p:nvSpPr>
          <p:spPr bwMode="auto">
            <a:xfrm>
              <a:off x="6156396" y="2902074"/>
              <a:ext cx="473586" cy="168989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îṥḷiḋè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901272" cy="2735112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ïśḷiḋè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901272" cy="273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íšľíḍé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429773" cy="2735112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îşlíḋe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429773" cy="273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ïŝḷïdè"/>
            <p:cNvSpPr/>
            <p:nvPr userDrawn="1"/>
          </p:nvSpPr>
          <p:spPr bwMode="auto">
            <a:xfrm>
              <a:off x="8299004" y="4114544"/>
              <a:ext cx="471499" cy="784441"/>
            </a:xfrm>
            <a:custGeom>
              <a:avLst/>
              <a:gdLst>
                <a:gd name="T0" fmla="*/ 226 w 226"/>
                <a:gd name="T1" fmla="*/ 0 h 376"/>
                <a:gd name="T2" fmla="*/ 226 w 226"/>
                <a:gd name="T3" fmla="*/ 0 h 376"/>
                <a:gd name="T4" fmla="*/ 189 w 226"/>
                <a:gd name="T5" fmla="*/ 156 h 376"/>
                <a:gd name="T6" fmla="*/ 189 w 226"/>
                <a:gd name="T7" fmla="*/ 156 h 376"/>
                <a:gd name="T8" fmla="*/ 168 w 226"/>
                <a:gd name="T9" fmla="*/ 243 h 376"/>
                <a:gd name="T10" fmla="*/ 168 w 226"/>
                <a:gd name="T11" fmla="*/ 243 h 376"/>
                <a:gd name="T12" fmla="*/ 151 w 226"/>
                <a:gd name="T13" fmla="*/ 312 h 376"/>
                <a:gd name="T14" fmla="*/ 151 w 226"/>
                <a:gd name="T15" fmla="*/ 312 h 376"/>
                <a:gd name="T16" fmla="*/ 0 w 226"/>
                <a:gd name="T17" fmla="*/ 312 h 376"/>
                <a:gd name="T18" fmla="*/ 0 w 226"/>
                <a:gd name="T19" fmla="*/ 376 h 376"/>
                <a:gd name="T20" fmla="*/ 0 w 226"/>
                <a:gd name="T21" fmla="*/ 312 h 376"/>
                <a:gd name="T22" fmla="*/ 151 w 226"/>
                <a:gd name="T23" fmla="*/ 312 h 376"/>
                <a:gd name="T24" fmla="*/ 151 w 226"/>
                <a:gd name="T25" fmla="*/ 376 h 376"/>
                <a:gd name="T26" fmla="*/ 226 w 226"/>
                <a:gd name="T27" fmla="*/ 376 h 376"/>
                <a:gd name="T28" fmla="*/ 226 w 226"/>
                <a:gd name="T2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" h="376">
                  <a:moveTo>
                    <a:pt x="226" y="0"/>
                  </a:moveTo>
                  <a:lnTo>
                    <a:pt x="226" y="0"/>
                  </a:lnTo>
                  <a:lnTo>
                    <a:pt x="189" y="156"/>
                  </a:lnTo>
                  <a:lnTo>
                    <a:pt x="189" y="156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51" y="312"/>
                  </a:lnTo>
                  <a:lnTo>
                    <a:pt x="151" y="312"/>
                  </a:lnTo>
                  <a:lnTo>
                    <a:pt x="0" y="312"/>
                  </a:lnTo>
                  <a:lnTo>
                    <a:pt x="0" y="376"/>
                  </a:lnTo>
                  <a:lnTo>
                    <a:pt x="0" y="312"/>
                  </a:lnTo>
                  <a:lnTo>
                    <a:pt x="151" y="312"/>
                  </a:lnTo>
                  <a:lnTo>
                    <a:pt x="151" y="376"/>
                  </a:lnTo>
                  <a:lnTo>
                    <a:pt x="226" y="37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B8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ïṧliḍé"/>
            <p:cNvSpPr/>
            <p:nvPr userDrawn="1"/>
          </p:nvSpPr>
          <p:spPr bwMode="auto">
            <a:xfrm>
              <a:off x="8299004" y="4114544"/>
              <a:ext cx="471499" cy="784441"/>
            </a:xfrm>
            <a:custGeom>
              <a:avLst/>
              <a:gdLst>
                <a:gd name="T0" fmla="*/ 226 w 226"/>
                <a:gd name="T1" fmla="*/ 0 h 376"/>
                <a:gd name="T2" fmla="*/ 226 w 226"/>
                <a:gd name="T3" fmla="*/ 0 h 376"/>
                <a:gd name="T4" fmla="*/ 189 w 226"/>
                <a:gd name="T5" fmla="*/ 156 h 376"/>
                <a:gd name="T6" fmla="*/ 189 w 226"/>
                <a:gd name="T7" fmla="*/ 156 h 376"/>
                <a:gd name="T8" fmla="*/ 168 w 226"/>
                <a:gd name="T9" fmla="*/ 243 h 376"/>
                <a:gd name="T10" fmla="*/ 168 w 226"/>
                <a:gd name="T11" fmla="*/ 243 h 376"/>
                <a:gd name="T12" fmla="*/ 151 w 226"/>
                <a:gd name="T13" fmla="*/ 312 h 376"/>
                <a:gd name="T14" fmla="*/ 151 w 226"/>
                <a:gd name="T15" fmla="*/ 312 h 376"/>
                <a:gd name="T16" fmla="*/ 0 w 226"/>
                <a:gd name="T17" fmla="*/ 312 h 376"/>
                <a:gd name="T18" fmla="*/ 0 w 226"/>
                <a:gd name="T19" fmla="*/ 376 h 376"/>
                <a:gd name="T20" fmla="*/ 0 w 226"/>
                <a:gd name="T21" fmla="*/ 312 h 376"/>
                <a:gd name="T22" fmla="*/ 151 w 226"/>
                <a:gd name="T23" fmla="*/ 312 h 376"/>
                <a:gd name="T24" fmla="*/ 151 w 226"/>
                <a:gd name="T25" fmla="*/ 376 h 376"/>
                <a:gd name="T26" fmla="*/ 226 w 226"/>
                <a:gd name="T27" fmla="*/ 376 h 376"/>
                <a:gd name="T28" fmla="*/ 226 w 226"/>
                <a:gd name="T2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" h="376">
                  <a:moveTo>
                    <a:pt x="226" y="0"/>
                  </a:moveTo>
                  <a:lnTo>
                    <a:pt x="226" y="0"/>
                  </a:lnTo>
                  <a:lnTo>
                    <a:pt x="189" y="156"/>
                  </a:lnTo>
                  <a:lnTo>
                    <a:pt x="189" y="156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51" y="312"/>
                  </a:lnTo>
                  <a:lnTo>
                    <a:pt x="151" y="312"/>
                  </a:lnTo>
                  <a:lnTo>
                    <a:pt x="0" y="312"/>
                  </a:lnTo>
                  <a:lnTo>
                    <a:pt x="0" y="376"/>
                  </a:lnTo>
                  <a:lnTo>
                    <a:pt x="0" y="312"/>
                  </a:lnTo>
                  <a:lnTo>
                    <a:pt x="151" y="312"/>
                  </a:lnTo>
                  <a:lnTo>
                    <a:pt x="151" y="376"/>
                  </a:lnTo>
                  <a:lnTo>
                    <a:pt x="226" y="37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iṩḻiḓè"/>
            <p:cNvSpPr/>
            <p:nvPr userDrawn="1"/>
          </p:nvSpPr>
          <p:spPr bwMode="auto">
            <a:xfrm>
              <a:off x="7869230" y="4114544"/>
              <a:ext cx="429773" cy="784441"/>
            </a:xfrm>
            <a:custGeom>
              <a:avLst/>
              <a:gdLst>
                <a:gd name="T0" fmla="*/ 0 w 206"/>
                <a:gd name="T1" fmla="*/ 0 h 376"/>
                <a:gd name="T2" fmla="*/ 0 w 206"/>
                <a:gd name="T3" fmla="*/ 0 h 376"/>
                <a:gd name="T4" fmla="*/ 0 w 206"/>
                <a:gd name="T5" fmla="*/ 376 h 376"/>
                <a:gd name="T6" fmla="*/ 206 w 206"/>
                <a:gd name="T7" fmla="*/ 376 h 376"/>
                <a:gd name="T8" fmla="*/ 206 w 206"/>
                <a:gd name="T9" fmla="*/ 312 h 376"/>
                <a:gd name="T10" fmla="*/ 150 w 206"/>
                <a:gd name="T11" fmla="*/ 229 h 376"/>
                <a:gd name="T12" fmla="*/ 129 w 206"/>
                <a:gd name="T13" fmla="*/ 195 h 376"/>
                <a:gd name="T14" fmla="*/ 129 w 206"/>
                <a:gd name="T15" fmla="*/ 195 h 376"/>
                <a:gd name="T16" fmla="*/ 102 w 206"/>
                <a:gd name="T17" fmla="*/ 156 h 376"/>
                <a:gd name="T18" fmla="*/ 0 w 206"/>
                <a:gd name="T1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376">
                  <a:moveTo>
                    <a:pt x="0" y="0"/>
                  </a:moveTo>
                  <a:lnTo>
                    <a:pt x="0" y="0"/>
                  </a:lnTo>
                  <a:lnTo>
                    <a:pt x="0" y="376"/>
                  </a:lnTo>
                  <a:lnTo>
                    <a:pt x="206" y="376"/>
                  </a:lnTo>
                  <a:lnTo>
                    <a:pt x="206" y="312"/>
                  </a:lnTo>
                  <a:lnTo>
                    <a:pt x="150" y="229"/>
                  </a:lnTo>
                  <a:lnTo>
                    <a:pt x="129" y="195"/>
                  </a:lnTo>
                  <a:lnTo>
                    <a:pt x="129" y="195"/>
                  </a:lnTo>
                  <a:lnTo>
                    <a:pt x="102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íṧḻïḓê"/>
            <p:cNvSpPr/>
            <p:nvPr userDrawn="1"/>
          </p:nvSpPr>
          <p:spPr bwMode="auto">
            <a:xfrm>
              <a:off x="7869230" y="4114544"/>
              <a:ext cx="429773" cy="784441"/>
            </a:xfrm>
            <a:custGeom>
              <a:avLst/>
              <a:gdLst>
                <a:gd name="T0" fmla="*/ 0 w 206"/>
                <a:gd name="T1" fmla="*/ 0 h 376"/>
                <a:gd name="T2" fmla="*/ 0 w 206"/>
                <a:gd name="T3" fmla="*/ 0 h 376"/>
                <a:gd name="T4" fmla="*/ 0 w 206"/>
                <a:gd name="T5" fmla="*/ 376 h 376"/>
                <a:gd name="T6" fmla="*/ 206 w 206"/>
                <a:gd name="T7" fmla="*/ 376 h 376"/>
                <a:gd name="T8" fmla="*/ 206 w 206"/>
                <a:gd name="T9" fmla="*/ 312 h 376"/>
                <a:gd name="T10" fmla="*/ 150 w 206"/>
                <a:gd name="T11" fmla="*/ 229 h 376"/>
                <a:gd name="T12" fmla="*/ 129 w 206"/>
                <a:gd name="T13" fmla="*/ 195 h 376"/>
                <a:gd name="T14" fmla="*/ 129 w 206"/>
                <a:gd name="T15" fmla="*/ 195 h 376"/>
                <a:gd name="T16" fmla="*/ 102 w 206"/>
                <a:gd name="T17" fmla="*/ 156 h 376"/>
                <a:gd name="T18" fmla="*/ 0 w 206"/>
                <a:gd name="T1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376">
                  <a:moveTo>
                    <a:pt x="0" y="0"/>
                  </a:moveTo>
                  <a:lnTo>
                    <a:pt x="0" y="0"/>
                  </a:lnTo>
                  <a:lnTo>
                    <a:pt x="0" y="376"/>
                  </a:lnTo>
                  <a:lnTo>
                    <a:pt x="206" y="376"/>
                  </a:lnTo>
                  <a:lnTo>
                    <a:pt x="206" y="312"/>
                  </a:lnTo>
                  <a:lnTo>
                    <a:pt x="150" y="229"/>
                  </a:lnTo>
                  <a:lnTo>
                    <a:pt x="129" y="195"/>
                  </a:lnTo>
                  <a:lnTo>
                    <a:pt x="129" y="195"/>
                  </a:lnTo>
                  <a:lnTo>
                    <a:pt x="102" y="1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îṩļíḍé"/>
            <p:cNvSpPr>
              <a:spLocks noChangeArrowheads="1"/>
            </p:cNvSpPr>
            <p:nvPr userDrawn="1"/>
          </p:nvSpPr>
          <p:spPr bwMode="auto">
            <a:xfrm>
              <a:off x="8299004" y="4765463"/>
              <a:ext cx="315029" cy="2084193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îslíḋé"/>
            <p:cNvSpPr>
              <a:spLocks noChangeArrowheads="1"/>
            </p:cNvSpPr>
            <p:nvPr userDrawn="1"/>
          </p:nvSpPr>
          <p:spPr bwMode="auto">
            <a:xfrm>
              <a:off x="8299004" y="4765463"/>
              <a:ext cx="315029" cy="2084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îšlíḍé"/>
            <p:cNvSpPr/>
            <p:nvPr userDrawn="1"/>
          </p:nvSpPr>
          <p:spPr bwMode="auto">
            <a:xfrm>
              <a:off x="7869230" y="4114544"/>
              <a:ext cx="901272" cy="650919"/>
            </a:xfrm>
            <a:custGeom>
              <a:avLst/>
              <a:gdLst>
                <a:gd name="T0" fmla="*/ 0 w 432"/>
                <a:gd name="T1" fmla="*/ 0 h 312"/>
                <a:gd name="T2" fmla="*/ 206 w 432"/>
                <a:gd name="T3" fmla="*/ 312 h 312"/>
                <a:gd name="T4" fmla="*/ 357 w 432"/>
                <a:gd name="T5" fmla="*/ 312 h 312"/>
                <a:gd name="T6" fmla="*/ 432 w 432"/>
                <a:gd name="T7" fmla="*/ 0 h 312"/>
                <a:gd name="T8" fmla="*/ 0 w 432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12">
                  <a:moveTo>
                    <a:pt x="0" y="0"/>
                  </a:moveTo>
                  <a:lnTo>
                    <a:pt x="206" y="312"/>
                  </a:lnTo>
                  <a:lnTo>
                    <a:pt x="357" y="312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ïṡľïḋê"/>
            <p:cNvSpPr/>
            <p:nvPr userDrawn="1"/>
          </p:nvSpPr>
          <p:spPr bwMode="auto">
            <a:xfrm>
              <a:off x="7869230" y="4114544"/>
              <a:ext cx="901272" cy="650919"/>
            </a:xfrm>
            <a:custGeom>
              <a:avLst/>
              <a:gdLst>
                <a:gd name="T0" fmla="*/ 0 w 432"/>
                <a:gd name="T1" fmla="*/ 0 h 312"/>
                <a:gd name="T2" fmla="*/ 206 w 432"/>
                <a:gd name="T3" fmla="*/ 312 h 312"/>
                <a:gd name="T4" fmla="*/ 357 w 432"/>
                <a:gd name="T5" fmla="*/ 312 h 312"/>
                <a:gd name="T6" fmla="*/ 432 w 432"/>
                <a:gd name="T7" fmla="*/ 0 h 312"/>
                <a:gd name="T8" fmla="*/ 0 w 432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12">
                  <a:moveTo>
                    <a:pt x="0" y="0"/>
                  </a:moveTo>
                  <a:lnTo>
                    <a:pt x="206" y="312"/>
                  </a:lnTo>
                  <a:lnTo>
                    <a:pt x="357" y="312"/>
                  </a:lnTo>
                  <a:lnTo>
                    <a:pt x="4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îṣlïďè"/>
            <p:cNvSpPr/>
            <p:nvPr userDrawn="1"/>
          </p:nvSpPr>
          <p:spPr bwMode="auto">
            <a:xfrm>
              <a:off x="8082031" y="4440003"/>
              <a:ext cx="611280" cy="325460"/>
            </a:xfrm>
            <a:custGeom>
              <a:avLst/>
              <a:gdLst>
                <a:gd name="T0" fmla="*/ 0 w 293"/>
                <a:gd name="T1" fmla="*/ 0 h 156"/>
                <a:gd name="T2" fmla="*/ 104 w 293"/>
                <a:gd name="T3" fmla="*/ 156 h 156"/>
                <a:gd name="T4" fmla="*/ 255 w 293"/>
                <a:gd name="T5" fmla="*/ 156 h 156"/>
                <a:gd name="T6" fmla="*/ 293 w 293"/>
                <a:gd name="T7" fmla="*/ 0 h 156"/>
                <a:gd name="T8" fmla="*/ 0 w 293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156">
                  <a:moveTo>
                    <a:pt x="0" y="0"/>
                  </a:moveTo>
                  <a:lnTo>
                    <a:pt x="104" y="156"/>
                  </a:lnTo>
                  <a:lnTo>
                    <a:pt x="255" y="156"/>
                  </a:lnTo>
                  <a:lnTo>
                    <a:pt x="2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íSḻïḋé"/>
            <p:cNvSpPr/>
            <p:nvPr userDrawn="1"/>
          </p:nvSpPr>
          <p:spPr bwMode="auto">
            <a:xfrm>
              <a:off x="8082031" y="4440003"/>
              <a:ext cx="611280" cy="325460"/>
            </a:xfrm>
            <a:custGeom>
              <a:avLst/>
              <a:gdLst>
                <a:gd name="T0" fmla="*/ 0 w 293"/>
                <a:gd name="T1" fmla="*/ 0 h 156"/>
                <a:gd name="T2" fmla="*/ 104 w 293"/>
                <a:gd name="T3" fmla="*/ 156 h 156"/>
                <a:gd name="T4" fmla="*/ 255 w 293"/>
                <a:gd name="T5" fmla="*/ 156 h 156"/>
                <a:gd name="T6" fmla="*/ 293 w 293"/>
                <a:gd name="T7" fmla="*/ 0 h 156"/>
                <a:gd name="T8" fmla="*/ 0 w 293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156">
                  <a:moveTo>
                    <a:pt x="0" y="0"/>
                  </a:moveTo>
                  <a:lnTo>
                    <a:pt x="104" y="156"/>
                  </a:lnTo>
                  <a:lnTo>
                    <a:pt x="255" y="156"/>
                  </a:lnTo>
                  <a:lnTo>
                    <a:pt x="29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ïṡľîḋè"/>
            <p:cNvSpPr>
              <a:spLocks noChangeArrowheads="1"/>
            </p:cNvSpPr>
            <p:nvPr userDrawn="1"/>
          </p:nvSpPr>
          <p:spPr bwMode="auto">
            <a:xfrm>
              <a:off x="7917215" y="5007471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íŝlíḑê"/>
            <p:cNvSpPr>
              <a:spLocks noChangeArrowheads="1"/>
            </p:cNvSpPr>
            <p:nvPr userDrawn="1"/>
          </p:nvSpPr>
          <p:spPr bwMode="auto">
            <a:xfrm>
              <a:off x="7917215" y="5007471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iSľíďè"/>
            <p:cNvSpPr>
              <a:spLocks noChangeArrowheads="1"/>
            </p:cNvSpPr>
            <p:nvPr userDrawn="1"/>
          </p:nvSpPr>
          <p:spPr bwMode="auto">
            <a:xfrm>
              <a:off x="8034047" y="5007471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íşlîḓê"/>
            <p:cNvSpPr>
              <a:spLocks noChangeArrowheads="1"/>
            </p:cNvSpPr>
            <p:nvPr userDrawn="1"/>
          </p:nvSpPr>
          <p:spPr bwMode="auto">
            <a:xfrm>
              <a:off x="8034047" y="5007471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íš1ïdè"/>
            <p:cNvSpPr>
              <a:spLocks noChangeArrowheads="1"/>
            </p:cNvSpPr>
            <p:nvPr userDrawn="1"/>
          </p:nvSpPr>
          <p:spPr bwMode="auto">
            <a:xfrm>
              <a:off x="8146706" y="5007471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îṣļîḓê"/>
            <p:cNvSpPr>
              <a:spLocks noChangeArrowheads="1"/>
            </p:cNvSpPr>
            <p:nvPr userDrawn="1"/>
          </p:nvSpPr>
          <p:spPr bwMode="auto">
            <a:xfrm>
              <a:off x="8146706" y="5007471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iś1iḍé"/>
            <p:cNvSpPr>
              <a:spLocks noChangeArrowheads="1"/>
            </p:cNvSpPr>
            <p:nvPr userDrawn="1"/>
          </p:nvSpPr>
          <p:spPr bwMode="auto">
            <a:xfrm>
              <a:off x="8657844" y="5007471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îśḻíḑê"/>
            <p:cNvSpPr>
              <a:spLocks noChangeArrowheads="1"/>
            </p:cNvSpPr>
            <p:nvPr userDrawn="1"/>
          </p:nvSpPr>
          <p:spPr bwMode="auto">
            <a:xfrm>
              <a:off x="8657844" y="5007471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ïşlîḍè"/>
            <p:cNvSpPr>
              <a:spLocks noChangeArrowheads="1"/>
            </p:cNvSpPr>
            <p:nvPr userDrawn="1"/>
          </p:nvSpPr>
          <p:spPr bwMode="auto">
            <a:xfrm>
              <a:off x="8657844" y="533710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ísḷîḋè"/>
            <p:cNvSpPr>
              <a:spLocks noChangeArrowheads="1"/>
            </p:cNvSpPr>
            <p:nvPr userDrawn="1"/>
          </p:nvSpPr>
          <p:spPr bwMode="auto">
            <a:xfrm>
              <a:off x="8657844" y="533710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iṡļïďe"/>
            <p:cNvSpPr>
              <a:spLocks noChangeArrowheads="1"/>
            </p:cNvSpPr>
            <p:nvPr userDrawn="1"/>
          </p:nvSpPr>
          <p:spPr bwMode="auto">
            <a:xfrm>
              <a:off x="8657844" y="5670908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iṣlíḋé"/>
            <p:cNvSpPr>
              <a:spLocks noChangeArrowheads="1"/>
            </p:cNvSpPr>
            <p:nvPr userDrawn="1"/>
          </p:nvSpPr>
          <p:spPr bwMode="auto">
            <a:xfrm>
              <a:off x="8657844" y="5670908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í$ļîďè"/>
            <p:cNvSpPr>
              <a:spLocks noChangeArrowheads="1"/>
            </p:cNvSpPr>
            <p:nvPr userDrawn="1"/>
          </p:nvSpPr>
          <p:spPr bwMode="auto">
            <a:xfrm>
              <a:off x="8657844" y="600471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ïşlide"/>
            <p:cNvSpPr>
              <a:spLocks noChangeArrowheads="1"/>
            </p:cNvSpPr>
            <p:nvPr userDrawn="1"/>
          </p:nvSpPr>
          <p:spPr bwMode="auto">
            <a:xfrm>
              <a:off x="8657844" y="600471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işlídé"/>
            <p:cNvSpPr>
              <a:spLocks noChangeArrowheads="1"/>
            </p:cNvSpPr>
            <p:nvPr userDrawn="1"/>
          </p:nvSpPr>
          <p:spPr bwMode="auto">
            <a:xfrm>
              <a:off x="8657844" y="6338517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íṥ1îde"/>
            <p:cNvSpPr>
              <a:spLocks noChangeArrowheads="1"/>
            </p:cNvSpPr>
            <p:nvPr userDrawn="1"/>
          </p:nvSpPr>
          <p:spPr bwMode="auto">
            <a:xfrm>
              <a:off x="8657844" y="6338517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iṧľïḋê"/>
            <p:cNvSpPr>
              <a:spLocks noChangeArrowheads="1"/>
            </p:cNvSpPr>
            <p:nvPr userDrawn="1"/>
          </p:nvSpPr>
          <p:spPr bwMode="auto">
            <a:xfrm>
              <a:off x="7917215" y="533710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îṩḷîḋe"/>
            <p:cNvSpPr>
              <a:spLocks noChangeArrowheads="1"/>
            </p:cNvSpPr>
            <p:nvPr userDrawn="1"/>
          </p:nvSpPr>
          <p:spPr bwMode="auto">
            <a:xfrm>
              <a:off x="7917215" y="533710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îšliḓè"/>
            <p:cNvSpPr>
              <a:spLocks noChangeArrowheads="1"/>
            </p:cNvSpPr>
            <p:nvPr userDrawn="1"/>
          </p:nvSpPr>
          <p:spPr bwMode="auto">
            <a:xfrm>
              <a:off x="8034047" y="533710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išlíďê"/>
            <p:cNvSpPr>
              <a:spLocks noChangeArrowheads="1"/>
            </p:cNvSpPr>
            <p:nvPr userDrawn="1"/>
          </p:nvSpPr>
          <p:spPr bwMode="auto">
            <a:xfrm>
              <a:off x="8034047" y="533710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ïšľïḋé"/>
            <p:cNvSpPr>
              <a:spLocks noChangeArrowheads="1"/>
            </p:cNvSpPr>
            <p:nvPr userDrawn="1"/>
          </p:nvSpPr>
          <p:spPr bwMode="auto">
            <a:xfrm>
              <a:off x="8146706" y="533710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îṣ1íḑe"/>
            <p:cNvSpPr>
              <a:spLocks noChangeArrowheads="1"/>
            </p:cNvSpPr>
            <p:nvPr userDrawn="1"/>
          </p:nvSpPr>
          <p:spPr bwMode="auto">
            <a:xfrm>
              <a:off x="8146706" y="533710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işḷíḑé"/>
            <p:cNvSpPr>
              <a:spLocks noChangeArrowheads="1"/>
            </p:cNvSpPr>
            <p:nvPr userDrawn="1"/>
          </p:nvSpPr>
          <p:spPr bwMode="auto">
            <a:xfrm>
              <a:off x="7917215" y="5670908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íṩḷïḑè"/>
            <p:cNvSpPr>
              <a:spLocks noChangeArrowheads="1"/>
            </p:cNvSpPr>
            <p:nvPr userDrawn="1"/>
          </p:nvSpPr>
          <p:spPr bwMode="auto">
            <a:xfrm>
              <a:off x="7917215" y="5670908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íSḻîḑè"/>
            <p:cNvSpPr>
              <a:spLocks noChangeArrowheads="1"/>
            </p:cNvSpPr>
            <p:nvPr userDrawn="1"/>
          </p:nvSpPr>
          <p:spPr bwMode="auto">
            <a:xfrm>
              <a:off x="8034047" y="5670908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ïŝḻîdè"/>
            <p:cNvSpPr>
              <a:spLocks noChangeArrowheads="1"/>
            </p:cNvSpPr>
            <p:nvPr userDrawn="1"/>
          </p:nvSpPr>
          <p:spPr bwMode="auto">
            <a:xfrm>
              <a:off x="8034047" y="5670908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íšlidé"/>
            <p:cNvSpPr>
              <a:spLocks noChangeArrowheads="1"/>
            </p:cNvSpPr>
            <p:nvPr userDrawn="1"/>
          </p:nvSpPr>
          <p:spPr bwMode="auto">
            <a:xfrm>
              <a:off x="8146706" y="5670908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iśliḋê"/>
            <p:cNvSpPr>
              <a:spLocks noChangeArrowheads="1"/>
            </p:cNvSpPr>
            <p:nvPr userDrawn="1"/>
          </p:nvSpPr>
          <p:spPr bwMode="auto">
            <a:xfrm>
              <a:off x="8146706" y="5670908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îŝlîďè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išliḍe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7302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ïṧ1ïḓê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iṩḷíďé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20863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íśliḓè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i$ḻidê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68848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ïSḷîḍè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iśľiḋè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1669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îṡļíďé"/>
            <p:cNvSpPr>
              <a:spLocks noChangeArrowheads="1"/>
            </p:cNvSpPr>
            <p:nvPr userDrawn="1"/>
          </p:nvSpPr>
          <p:spPr bwMode="auto">
            <a:xfrm>
              <a:off x="8146706" y="600471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ïsḻîḋé"/>
            <p:cNvSpPr>
              <a:spLocks noChangeArrowheads="1"/>
            </p:cNvSpPr>
            <p:nvPr userDrawn="1"/>
          </p:nvSpPr>
          <p:spPr bwMode="auto">
            <a:xfrm>
              <a:off x="8146706" y="600471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iS1ïdè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íŝļiďé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7302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iṣ1îḍé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iś1iḑè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20863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ïŝlide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ïṡḷiḍè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68848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i$1iḓé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îśļïḋè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1669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îṩḷiḍe"/>
            <p:cNvSpPr>
              <a:spLocks noChangeArrowheads="1"/>
            </p:cNvSpPr>
            <p:nvPr userDrawn="1"/>
          </p:nvSpPr>
          <p:spPr bwMode="auto">
            <a:xfrm>
              <a:off x="8146706" y="6338517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îSľîdè"/>
            <p:cNvSpPr>
              <a:spLocks noChangeArrowheads="1"/>
            </p:cNvSpPr>
            <p:nvPr userDrawn="1"/>
          </p:nvSpPr>
          <p:spPr bwMode="auto">
            <a:xfrm>
              <a:off x="8146706" y="6338517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isļîḋè"/>
            <p:cNvSpPr/>
            <p:nvPr userDrawn="1"/>
          </p:nvSpPr>
          <p:spPr bwMode="auto">
            <a:xfrm>
              <a:off x="8138361" y="4521367"/>
              <a:ext cx="43813" cy="70933"/>
            </a:xfrm>
            <a:custGeom>
              <a:avLst/>
              <a:gdLst>
                <a:gd name="T0" fmla="*/ 0 w 21"/>
                <a:gd name="T1" fmla="*/ 0 h 34"/>
                <a:gd name="T2" fmla="*/ 0 w 21"/>
                <a:gd name="T3" fmla="*/ 0 h 34"/>
                <a:gd name="T4" fmla="*/ 21 w 21"/>
                <a:gd name="T5" fmla="*/ 34 h 34"/>
                <a:gd name="T6" fmla="*/ 0 w 21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4">
                  <a:moveTo>
                    <a:pt x="0" y="0"/>
                  </a:moveTo>
                  <a:lnTo>
                    <a:pt x="0" y="0"/>
                  </a:lnTo>
                  <a:lnTo>
                    <a:pt x="2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ïs1îḋe"/>
            <p:cNvSpPr/>
            <p:nvPr userDrawn="1"/>
          </p:nvSpPr>
          <p:spPr bwMode="auto">
            <a:xfrm>
              <a:off x="8138360" y="4521368"/>
              <a:ext cx="43812" cy="70934"/>
            </a:xfrm>
            <a:custGeom>
              <a:avLst/>
              <a:gdLst>
                <a:gd name="T0" fmla="*/ 0 w 21"/>
                <a:gd name="T1" fmla="*/ 0 h 34"/>
                <a:gd name="T2" fmla="*/ 0 w 21"/>
                <a:gd name="T3" fmla="*/ 0 h 34"/>
                <a:gd name="T4" fmla="*/ 21 w 21"/>
                <a:gd name="T5" fmla="*/ 34 h 34"/>
                <a:gd name="T6" fmla="*/ 0 w 21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4">
                  <a:moveTo>
                    <a:pt x="0" y="0"/>
                  </a:moveTo>
                  <a:lnTo>
                    <a:pt x="0" y="0"/>
                  </a:lnTo>
                  <a:lnTo>
                    <a:pt x="21" y="3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íSļíḍè"/>
            <p:cNvSpPr/>
            <p:nvPr userDrawn="1"/>
          </p:nvSpPr>
          <p:spPr bwMode="auto">
            <a:xfrm>
              <a:off x="8138360" y="4440003"/>
              <a:ext cx="52157" cy="160644"/>
            </a:xfrm>
            <a:custGeom>
              <a:avLst/>
              <a:gdLst>
                <a:gd name="T0" fmla="*/ 25 w 25"/>
                <a:gd name="T1" fmla="*/ 0 h 77"/>
                <a:gd name="T2" fmla="*/ 0 w 25"/>
                <a:gd name="T3" fmla="*/ 0 h 77"/>
                <a:gd name="T4" fmla="*/ 0 w 25"/>
                <a:gd name="T5" fmla="*/ 39 h 77"/>
                <a:gd name="T6" fmla="*/ 21 w 25"/>
                <a:gd name="T7" fmla="*/ 73 h 77"/>
                <a:gd name="T8" fmla="*/ 25 w 25"/>
                <a:gd name="T9" fmla="*/ 77 h 77"/>
                <a:gd name="T10" fmla="*/ 25 w 2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7">
                  <a:moveTo>
                    <a:pt x="25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ïṧļïḍé"/>
            <p:cNvSpPr/>
            <p:nvPr userDrawn="1"/>
          </p:nvSpPr>
          <p:spPr bwMode="auto">
            <a:xfrm>
              <a:off x="8138360" y="4440003"/>
              <a:ext cx="52157" cy="160644"/>
            </a:xfrm>
            <a:custGeom>
              <a:avLst/>
              <a:gdLst>
                <a:gd name="T0" fmla="*/ 25 w 25"/>
                <a:gd name="T1" fmla="*/ 0 h 77"/>
                <a:gd name="T2" fmla="*/ 0 w 25"/>
                <a:gd name="T3" fmla="*/ 0 h 77"/>
                <a:gd name="T4" fmla="*/ 0 w 25"/>
                <a:gd name="T5" fmla="*/ 39 h 77"/>
                <a:gd name="T6" fmla="*/ 21 w 25"/>
                <a:gd name="T7" fmla="*/ 73 h 77"/>
                <a:gd name="T8" fmla="*/ 25 w 25"/>
                <a:gd name="T9" fmla="*/ 77 h 77"/>
                <a:gd name="T10" fmla="*/ 25 w 2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7">
                  <a:moveTo>
                    <a:pt x="25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iŝ1ïḍè"/>
            <p:cNvSpPr/>
            <p:nvPr userDrawn="1"/>
          </p:nvSpPr>
          <p:spPr bwMode="auto">
            <a:xfrm>
              <a:off x="8251019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22 h 156"/>
                <a:gd name="T6" fmla="*/ 23 w 25"/>
                <a:gd name="T7" fmla="*/ 156 h 156"/>
                <a:gd name="T8" fmla="*/ 25 w 25"/>
                <a:gd name="T9" fmla="*/ 156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23" y="156"/>
                  </a:lnTo>
                  <a:lnTo>
                    <a:pt x="25" y="15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ïṥ1îdé"/>
            <p:cNvSpPr/>
            <p:nvPr userDrawn="1"/>
          </p:nvSpPr>
          <p:spPr bwMode="auto">
            <a:xfrm>
              <a:off x="8251019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22 h 156"/>
                <a:gd name="T6" fmla="*/ 23 w 25"/>
                <a:gd name="T7" fmla="*/ 156 h 156"/>
                <a:gd name="T8" fmla="*/ 25 w 25"/>
                <a:gd name="T9" fmla="*/ 156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23" y="156"/>
                  </a:lnTo>
                  <a:lnTo>
                    <a:pt x="25" y="156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iS1ide"/>
            <p:cNvSpPr>
              <a:spLocks noChangeArrowheads="1"/>
            </p:cNvSpPr>
            <p:nvPr userDrawn="1"/>
          </p:nvSpPr>
          <p:spPr bwMode="auto">
            <a:xfrm>
              <a:off x="8367850" y="4440003"/>
              <a:ext cx="52157" cy="325460"/>
            </a:xfrm>
            <a:prstGeom prst="rect">
              <a:avLst/>
            </a:pr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islîḓè"/>
            <p:cNvSpPr>
              <a:spLocks noChangeArrowheads="1"/>
            </p:cNvSpPr>
            <p:nvPr userDrawn="1"/>
          </p:nvSpPr>
          <p:spPr bwMode="auto">
            <a:xfrm>
              <a:off x="8367850" y="4440003"/>
              <a:ext cx="52157" cy="32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í$ḷiḓè"/>
            <p:cNvSpPr>
              <a:spLocks noChangeArrowheads="1"/>
            </p:cNvSpPr>
            <p:nvPr userDrawn="1"/>
          </p:nvSpPr>
          <p:spPr bwMode="auto">
            <a:xfrm>
              <a:off x="8480510" y="4440003"/>
              <a:ext cx="52157" cy="325460"/>
            </a:xfrm>
            <a:prstGeom prst="rect">
              <a:avLst/>
            </a:pr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ïsḷïḍé"/>
            <p:cNvSpPr>
              <a:spLocks noChangeArrowheads="1"/>
            </p:cNvSpPr>
            <p:nvPr userDrawn="1"/>
          </p:nvSpPr>
          <p:spPr bwMode="auto">
            <a:xfrm>
              <a:off x="8480510" y="4440003"/>
              <a:ext cx="52157" cy="32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ísļïḑé"/>
            <p:cNvSpPr/>
            <p:nvPr userDrawn="1"/>
          </p:nvSpPr>
          <p:spPr bwMode="auto">
            <a:xfrm>
              <a:off x="8614031" y="4621510"/>
              <a:ext cx="35467" cy="143953"/>
            </a:xfrm>
            <a:custGeom>
              <a:avLst/>
              <a:gdLst>
                <a:gd name="T0" fmla="*/ 17 w 17"/>
                <a:gd name="T1" fmla="*/ 0 h 69"/>
                <a:gd name="T2" fmla="*/ 0 w 17"/>
                <a:gd name="T3" fmla="*/ 69 h 69"/>
                <a:gd name="T4" fmla="*/ 0 w 17"/>
                <a:gd name="T5" fmla="*/ 69 h 69"/>
                <a:gd name="T6" fmla="*/ 17 w 17"/>
                <a:gd name="T7" fmla="*/ 0 h 69"/>
                <a:gd name="T8" fmla="*/ 17 w 1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9">
                  <a:moveTo>
                    <a:pt x="17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AFB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iṧḻïḍè"/>
            <p:cNvSpPr/>
            <p:nvPr userDrawn="1"/>
          </p:nvSpPr>
          <p:spPr bwMode="auto">
            <a:xfrm>
              <a:off x="8614031" y="4621510"/>
              <a:ext cx="35467" cy="143953"/>
            </a:xfrm>
            <a:custGeom>
              <a:avLst/>
              <a:gdLst>
                <a:gd name="T0" fmla="*/ 17 w 17"/>
                <a:gd name="T1" fmla="*/ 0 h 69"/>
                <a:gd name="T2" fmla="*/ 0 w 17"/>
                <a:gd name="T3" fmla="*/ 69 h 69"/>
                <a:gd name="T4" fmla="*/ 0 w 17"/>
                <a:gd name="T5" fmla="*/ 69 h 69"/>
                <a:gd name="T6" fmla="*/ 17 w 17"/>
                <a:gd name="T7" fmla="*/ 0 h 69"/>
                <a:gd name="T8" fmla="*/ 17 w 1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9">
                  <a:moveTo>
                    <a:pt x="17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17" y="0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išḷíḓè"/>
            <p:cNvSpPr/>
            <p:nvPr userDrawn="1"/>
          </p:nvSpPr>
          <p:spPr bwMode="auto">
            <a:xfrm>
              <a:off x="8597341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56 h 156"/>
                <a:gd name="T6" fmla="*/ 8 w 25"/>
                <a:gd name="T7" fmla="*/ 156 h 156"/>
                <a:gd name="T8" fmla="*/ 25 w 25"/>
                <a:gd name="T9" fmla="*/ 87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8" y="156"/>
                  </a:lnTo>
                  <a:lnTo>
                    <a:pt x="25" y="8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íṣḻïḋè"/>
            <p:cNvSpPr/>
            <p:nvPr userDrawn="1"/>
          </p:nvSpPr>
          <p:spPr bwMode="auto">
            <a:xfrm>
              <a:off x="8597341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56 h 156"/>
                <a:gd name="T6" fmla="*/ 8 w 25"/>
                <a:gd name="T7" fmla="*/ 156 h 156"/>
                <a:gd name="T8" fmla="*/ 25 w 25"/>
                <a:gd name="T9" fmla="*/ 87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8" y="156"/>
                  </a:lnTo>
                  <a:lnTo>
                    <a:pt x="25" y="87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îŝḻïḓê"/>
            <p:cNvSpPr>
              <a:spLocks noChangeArrowheads="1"/>
            </p:cNvSpPr>
            <p:nvPr userDrawn="1"/>
          </p:nvSpPr>
          <p:spPr bwMode="auto">
            <a:xfrm>
              <a:off x="8328211" y="4898985"/>
              <a:ext cx="252440" cy="73020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ïsļîḑe"/>
            <p:cNvSpPr>
              <a:spLocks noChangeArrowheads="1"/>
            </p:cNvSpPr>
            <p:nvPr userDrawn="1"/>
          </p:nvSpPr>
          <p:spPr bwMode="auto">
            <a:xfrm>
              <a:off x="8328211" y="4898985"/>
              <a:ext cx="252440" cy="7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íṩľíḑê"/>
            <p:cNvSpPr>
              <a:spLocks noChangeArrowheads="1"/>
            </p:cNvSpPr>
            <p:nvPr userDrawn="1"/>
          </p:nvSpPr>
          <p:spPr bwMode="auto">
            <a:xfrm>
              <a:off x="8328211" y="5080491"/>
              <a:ext cx="252440" cy="75106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íṣḷíďê"/>
            <p:cNvSpPr>
              <a:spLocks noChangeArrowheads="1"/>
            </p:cNvSpPr>
            <p:nvPr userDrawn="1"/>
          </p:nvSpPr>
          <p:spPr bwMode="auto">
            <a:xfrm>
              <a:off x="8328211" y="5080491"/>
              <a:ext cx="252440" cy="75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îṥľíḍê"/>
            <p:cNvSpPr>
              <a:spLocks noChangeArrowheads="1"/>
            </p:cNvSpPr>
            <p:nvPr userDrawn="1"/>
          </p:nvSpPr>
          <p:spPr bwMode="auto">
            <a:xfrm>
              <a:off x="8328211" y="5264084"/>
              <a:ext cx="252440" cy="73020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îṣḷídê"/>
            <p:cNvSpPr>
              <a:spLocks noChangeArrowheads="1"/>
            </p:cNvSpPr>
            <p:nvPr userDrawn="1"/>
          </p:nvSpPr>
          <p:spPr bwMode="auto">
            <a:xfrm>
              <a:off x="8328211" y="5264084"/>
              <a:ext cx="252440" cy="7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ï$1ïdè"/>
            <p:cNvSpPr>
              <a:spLocks noChangeArrowheads="1"/>
            </p:cNvSpPr>
            <p:nvPr userDrawn="1"/>
          </p:nvSpPr>
          <p:spPr bwMode="auto">
            <a:xfrm>
              <a:off x="8328211" y="5445590"/>
              <a:ext cx="252440" cy="73020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îŝlîďè"/>
            <p:cNvSpPr>
              <a:spLocks noChangeArrowheads="1"/>
            </p:cNvSpPr>
            <p:nvPr userDrawn="1"/>
          </p:nvSpPr>
          <p:spPr bwMode="auto">
            <a:xfrm>
              <a:off x="8328211" y="5445590"/>
              <a:ext cx="252440" cy="7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ïS1iḍé"/>
            <p:cNvSpPr>
              <a:spLocks noChangeArrowheads="1"/>
            </p:cNvSpPr>
            <p:nvPr userDrawn="1"/>
          </p:nvSpPr>
          <p:spPr bwMode="auto">
            <a:xfrm>
              <a:off x="8328211" y="5627097"/>
              <a:ext cx="252440" cy="77192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îśḷiḋe"/>
            <p:cNvSpPr>
              <a:spLocks noChangeArrowheads="1"/>
            </p:cNvSpPr>
            <p:nvPr userDrawn="1"/>
          </p:nvSpPr>
          <p:spPr bwMode="auto">
            <a:xfrm>
              <a:off x="8328211" y="5627097"/>
              <a:ext cx="252440" cy="77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îṩḷïdê"/>
            <p:cNvSpPr>
              <a:spLocks noChangeArrowheads="1"/>
            </p:cNvSpPr>
            <p:nvPr userDrawn="1"/>
          </p:nvSpPr>
          <p:spPr bwMode="auto">
            <a:xfrm>
              <a:off x="8328211" y="5808603"/>
              <a:ext cx="252440" cy="79279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isľîḑè"/>
            <p:cNvSpPr>
              <a:spLocks noChangeArrowheads="1"/>
            </p:cNvSpPr>
            <p:nvPr userDrawn="1"/>
          </p:nvSpPr>
          <p:spPr bwMode="auto">
            <a:xfrm>
              <a:off x="8328211" y="5808603"/>
              <a:ext cx="252440" cy="79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ïṩļíḓè"/>
            <p:cNvSpPr>
              <a:spLocks noChangeArrowheads="1"/>
            </p:cNvSpPr>
            <p:nvPr userDrawn="1"/>
          </p:nvSpPr>
          <p:spPr bwMode="auto">
            <a:xfrm>
              <a:off x="8328211" y="5990109"/>
              <a:ext cx="252440" cy="79279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îšļiḑè"/>
            <p:cNvSpPr>
              <a:spLocks noChangeArrowheads="1"/>
            </p:cNvSpPr>
            <p:nvPr userDrawn="1"/>
          </p:nvSpPr>
          <p:spPr bwMode="auto">
            <a:xfrm>
              <a:off x="8328211" y="5990109"/>
              <a:ext cx="252440" cy="79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îṩliḓê"/>
            <p:cNvSpPr/>
            <p:nvPr userDrawn="1"/>
          </p:nvSpPr>
          <p:spPr bwMode="auto">
            <a:xfrm>
              <a:off x="8328211" y="6173702"/>
              <a:ext cx="47984" cy="37553"/>
            </a:xfrm>
            <a:custGeom>
              <a:avLst/>
              <a:gdLst>
                <a:gd name="T0" fmla="*/ 11 w 11"/>
                <a:gd name="T1" fmla="*/ 0 h 9"/>
                <a:gd name="T2" fmla="*/ 0 w 11"/>
                <a:gd name="T3" fmla="*/ 0 h 9"/>
                <a:gd name="T4" fmla="*/ 0 w 11"/>
                <a:gd name="T5" fmla="*/ 9 h 9"/>
                <a:gd name="T6" fmla="*/ 11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6"/>
                    <a:pt x="7" y="3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iṧḻiḍé"/>
            <p:cNvSpPr>
              <a:spLocks noChangeArrowheads="1"/>
            </p:cNvSpPr>
            <p:nvPr userDrawn="1"/>
          </p:nvSpPr>
          <p:spPr bwMode="auto">
            <a:xfrm>
              <a:off x="8328211" y="6540887"/>
              <a:ext cx="252440" cy="75106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îṧḷíḍê"/>
            <p:cNvSpPr>
              <a:spLocks noChangeArrowheads="1"/>
            </p:cNvSpPr>
            <p:nvPr userDrawn="1"/>
          </p:nvSpPr>
          <p:spPr bwMode="auto">
            <a:xfrm>
              <a:off x="8328211" y="6540887"/>
              <a:ext cx="252440" cy="75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ïśľïḋê"/>
            <p:cNvSpPr>
              <a:spLocks noChangeArrowheads="1"/>
            </p:cNvSpPr>
            <p:nvPr userDrawn="1"/>
          </p:nvSpPr>
          <p:spPr bwMode="auto">
            <a:xfrm>
              <a:off x="5974889" y="3104784"/>
              <a:ext cx="792786" cy="3740699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iSľíḍè"/>
            <p:cNvSpPr>
              <a:spLocks noChangeArrowheads="1"/>
            </p:cNvSpPr>
            <p:nvPr userDrawn="1"/>
          </p:nvSpPr>
          <p:spPr bwMode="auto">
            <a:xfrm>
              <a:off x="5974889" y="3104784"/>
              <a:ext cx="792786" cy="3740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îṡḷídé"/>
            <p:cNvSpPr>
              <a:spLocks noChangeArrowheads="1"/>
            </p:cNvSpPr>
            <p:nvPr userDrawn="1"/>
          </p:nvSpPr>
          <p:spPr bwMode="auto">
            <a:xfrm>
              <a:off x="6767675" y="3104784"/>
              <a:ext cx="264957" cy="3740699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îSlîḍê"/>
            <p:cNvSpPr>
              <a:spLocks noChangeArrowheads="1"/>
            </p:cNvSpPr>
            <p:nvPr userDrawn="1"/>
          </p:nvSpPr>
          <p:spPr bwMode="auto">
            <a:xfrm>
              <a:off x="6767675" y="3104784"/>
              <a:ext cx="264957" cy="3740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íŝ1iḓê"/>
            <p:cNvSpPr/>
            <p:nvPr userDrawn="1"/>
          </p:nvSpPr>
          <p:spPr bwMode="auto">
            <a:xfrm>
              <a:off x="6755157" y="3071404"/>
              <a:ext cx="31294" cy="3006329"/>
            </a:xfrm>
            <a:custGeom>
              <a:avLst/>
              <a:gdLst>
                <a:gd name="T0" fmla="*/ 15 w 15"/>
                <a:gd name="T1" fmla="*/ 0 h 1441"/>
                <a:gd name="T2" fmla="*/ 0 w 15"/>
                <a:gd name="T3" fmla="*/ 0 h 1441"/>
                <a:gd name="T4" fmla="*/ 0 w 15"/>
                <a:gd name="T5" fmla="*/ 16 h 1441"/>
                <a:gd name="T6" fmla="*/ 6 w 15"/>
                <a:gd name="T7" fmla="*/ 16 h 1441"/>
                <a:gd name="T8" fmla="*/ 6 w 15"/>
                <a:gd name="T9" fmla="*/ 1441 h 1441"/>
                <a:gd name="T10" fmla="*/ 6 w 15"/>
                <a:gd name="T11" fmla="*/ 16 h 1441"/>
                <a:gd name="T12" fmla="*/ 15 w 15"/>
                <a:gd name="T13" fmla="*/ 16 h 1441"/>
                <a:gd name="T14" fmla="*/ 15 w 15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41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441"/>
                  </a:lnTo>
                  <a:lnTo>
                    <a:pt x="6" y="16"/>
                  </a:lnTo>
                  <a:lnTo>
                    <a:pt x="15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2F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îṡľïḋè"/>
            <p:cNvSpPr/>
            <p:nvPr userDrawn="1"/>
          </p:nvSpPr>
          <p:spPr bwMode="auto">
            <a:xfrm>
              <a:off x="6755157" y="3071404"/>
              <a:ext cx="31294" cy="3006329"/>
            </a:xfrm>
            <a:custGeom>
              <a:avLst/>
              <a:gdLst>
                <a:gd name="T0" fmla="*/ 15 w 15"/>
                <a:gd name="T1" fmla="*/ 0 h 1441"/>
                <a:gd name="T2" fmla="*/ 0 w 15"/>
                <a:gd name="T3" fmla="*/ 0 h 1441"/>
                <a:gd name="T4" fmla="*/ 0 w 15"/>
                <a:gd name="T5" fmla="*/ 16 h 1441"/>
                <a:gd name="T6" fmla="*/ 6 w 15"/>
                <a:gd name="T7" fmla="*/ 16 h 1441"/>
                <a:gd name="T8" fmla="*/ 6 w 15"/>
                <a:gd name="T9" fmla="*/ 1441 h 1441"/>
                <a:gd name="T10" fmla="*/ 6 w 15"/>
                <a:gd name="T11" fmla="*/ 16 h 1441"/>
                <a:gd name="T12" fmla="*/ 15 w 15"/>
                <a:gd name="T13" fmla="*/ 16 h 1441"/>
                <a:gd name="T14" fmla="*/ 15 w 15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41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441"/>
                  </a:lnTo>
                  <a:lnTo>
                    <a:pt x="6" y="16"/>
                  </a:lnTo>
                  <a:lnTo>
                    <a:pt x="15" y="16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iş1ídê"/>
            <p:cNvSpPr/>
            <p:nvPr userDrawn="1"/>
          </p:nvSpPr>
          <p:spPr bwMode="auto">
            <a:xfrm>
              <a:off x="6755157" y="3104784"/>
              <a:ext cx="12518" cy="3740699"/>
            </a:xfrm>
            <a:custGeom>
              <a:avLst/>
              <a:gdLst>
                <a:gd name="T0" fmla="*/ 6 w 6"/>
                <a:gd name="T1" fmla="*/ 0 h 1793"/>
                <a:gd name="T2" fmla="*/ 0 w 6"/>
                <a:gd name="T3" fmla="*/ 0 h 1793"/>
                <a:gd name="T4" fmla="*/ 0 w 6"/>
                <a:gd name="T5" fmla="*/ 1793 h 1793"/>
                <a:gd name="T6" fmla="*/ 6 w 6"/>
                <a:gd name="T7" fmla="*/ 1793 h 1793"/>
                <a:gd name="T8" fmla="*/ 6 w 6"/>
                <a:gd name="T9" fmla="*/ 1425 h 1793"/>
                <a:gd name="T10" fmla="*/ 6 w 6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93">
                  <a:moveTo>
                    <a:pt x="6" y="0"/>
                  </a:moveTo>
                  <a:lnTo>
                    <a:pt x="0" y="0"/>
                  </a:lnTo>
                  <a:lnTo>
                    <a:pt x="0" y="1793"/>
                  </a:lnTo>
                  <a:lnTo>
                    <a:pt x="6" y="1793"/>
                  </a:lnTo>
                  <a:lnTo>
                    <a:pt x="6" y="142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BE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íŝľîḍe"/>
            <p:cNvSpPr/>
            <p:nvPr userDrawn="1"/>
          </p:nvSpPr>
          <p:spPr bwMode="auto">
            <a:xfrm>
              <a:off x="6755157" y="3104784"/>
              <a:ext cx="12518" cy="3740699"/>
            </a:xfrm>
            <a:custGeom>
              <a:avLst/>
              <a:gdLst>
                <a:gd name="T0" fmla="*/ 6 w 6"/>
                <a:gd name="T1" fmla="*/ 0 h 1793"/>
                <a:gd name="T2" fmla="*/ 0 w 6"/>
                <a:gd name="T3" fmla="*/ 0 h 1793"/>
                <a:gd name="T4" fmla="*/ 0 w 6"/>
                <a:gd name="T5" fmla="*/ 1793 h 1793"/>
                <a:gd name="T6" fmla="*/ 6 w 6"/>
                <a:gd name="T7" fmla="*/ 1793 h 1793"/>
                <a:gd name="T8" fmla="*/ 6 w 6"/>
                <a:gd name="T9" fmla="*/ 1425 h 1793"/>
                <a:gd name="T10" fmla="*/ 6 w 6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93">
                  <a:moveTo>
                    <a:pt x="6" y="0"/>
                  </a:moveTo>
                  <a:lnTo>
                    <a:pt x="0" y="0"/>
                  </a:lnTo>
                  <a:lnTo>
                    <a:pt x="0" y="1793"/>
                  </a:lnTo>
                  <a:lnTo>
                    <a:pt x="6" y="1793"/>
                  </a:lnTo>
                  <a:lnTo>
                    <a:pt x="6" y="142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ïṡḷiḑè"/>
            <p:cNvSpPr/>
            <p:nvPr userDrawn="1"/>
          </p:nvSpPr>
          <p:spPr bwMode="auto">
            <a:xfrm>
              <a:off x="6767675" y="3104784"/>
              <a:ext cx="18777" cy="3740699"/>
            </a:xfrm>
            <a:custGeom>
              <a:avLst/>
              <a:gdLst>
                <a:gd name="T0" fmla="*/ 9 w 9"/>
                <a:gd name="T1" fmla="*/ 0 h 1793"/>
                <a:gd name="T2" fmla="*/ 0 w 9"/>
                <a:gd name="T3" fmla="*/ 0 h 1793"/>
                <a:gd name="T4" fmla="*/ 0 w 9"/>
                <a:gd name="T5" fmla="*/ 1425 h 1793"/>
                <a:gd name="T6" fmla="*/ 0 w 9"/>
                <a:gd name="T7" fmla="*/ 1793 h 1793"/>
                <a:gd name="T8" fmla="*/ 9 w 9"/>
                <a:gd name="T9" fmla="*/ 1793 h 1793"/>
                <a:gd name="T10" fmla="*/ 9 w 9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793">
                  <a:moveTo>
                    <a:pt x="9" y="0"/>
                  </a:moveTo>
                  <a:lnTo>
                    <a:pt x="0" y="0"/>
                  </a:lnTo>
                  <a:lnTo>
                    <a:pt x="0" y="1425"/>
                  </a:lnTo>
                  <a:lnTo>
                    <a:pt x="0" y="1793"/>
                  </a:lnTo>
                  <a:lnTo>
                    <a:pt x="9" y="179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9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íṡḻîḍé"/>
            <p:cNvSpPr/>
            <p:nvPr userDrawn="1"/>
          </p:nvSpPr>
          <p:spPr bwMode="auto">
            <a:xfrm>
              <a:off x="6767675" y="3104784"/>
              <a:ext cx="18777" cy="3740699"/>
            </a:xfrm>
            <a:custGeom>
              <a:avLst/>
              <a:gdLst>
                <a:gd name="T0" fmla="*/ 9 w 9"/>
                <a:gd name="T1" fmla="*/ 0 h 1793"/>
                <a:gd name="T2" fmla="*/ 0 w 9"/>
                <a:gd name="T3" fmla="*/ 0 h 1793"/>
                <a:gd name="T4" fmla="*/ 0 w 9"/>
                <a:gd name="T5" fmla="*/ 1425 h 1793"/>
                <a:gd name="T6" fmla="*/ 0 w 9"/>
                <a:gd name="T7" fmla="*/ 1793 h 1793"/>
                <a:gd name="T8" fmla="*/ 9 w 9"/>
                <a:gd name="T9" fmla="*/ 1793 h 1793"/>
                <a:gd name="T10" fmla="*/ 9 w 9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793">
                  <a:moveTo>
                    <a:pt x="9" y="0"/>
                  </a:moveTo>
                  <a:lnTo>
                    <a:pt x="0" y="0"/>
                  </a:lnTo>
                  <a:lnTo>
                    <a:pt x="0" y="1425"/>
                  </a:lnTo>
                  <a:lnTo>
                    <a:pt x="0" y="1793"/>
                  </a:lnTo>
                  <a:lnTo>
                    <a:pt x="9" y="179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ïSlîďe"/>
            <p:cNvSpPr>
              <a:spLocks noEditPoints="1"/>
            </p:cNvSpPr>
            <p:nvPr userDrawn="1"/>
          </p:nvSpPr>
          <p:spPr bwMode="auto">
            <a:xfrm>
              <a:off x="6824004" y="3273773"/>
              <a:ext cx="152298" cy="3571711"/>
            </a:xfrm>
            <a:custGeom>
              <a:avLst/>
              <a:gdLst>
                <a:gd name="T0" fmla="*/ 23 w 73"/>
                <a:gd name="T1" fmla="*/ 1581 h 1712"/>
                <a:gd name="T2" fmla="*/ 23 w 73"/>
                <a:gd name="T3" fmla="*/ 1581 h 1712"/>
                <a:gd name="T4" fmla="*/ 23 w 73"/>
                <a:gd name="T5" fmla="*/ 1712 h 1712"/>
                <a:gd name="T6" fmla="*/ 23 w 73"/>
                <a:gd name="T7" fmla="*/ 1712 h 1712"/>
                <a:gd name="T8" fmla="*/ 23 w 73"/>
                <a:gd name="T9" fmla="*/ 1581 h 1712"/>
                <a:gd name="T10" fmla="*/ 23 w 73"/>
                <a:gd name="T11" fmla="*/ 1440 h 1712"/>
                <a:gd name="T12" fmla="*/ 23 w 73"/>
                <a:gd name="T13" fmla="*/ 1440 h 1712"/>
                <a:gd name="T14" fmla="*/ 23 w 73"/>
                <a:gd name="T15" fmla="*/ 1564 h 1712"/>
                <a:gd name="T16" fmla="*/ 23 w 73"/>
                <a:gd name="T17" fmla="*/ 1564 h 1712"/>
                <a:gd name="T18" fmla="*/ 23 w 73"/>
                <a:gd name="T19" fmla="*/ 1440 h 1712"/>
                <a:gd name="T20" fmla="*/ 73 w 73"/>
                <a:gd name="T21" fmla="*/ 0 h 1712"/>
                <a:gd name="T22" fmla="*/ 0 w 73"/>
                <a:gd name="T23" fmla="*/ 0 h 1712"/>
                <a:gd name="T24" fmla="*/ 0 w 73"/>
                <a:gd name="T25" fmla="*/ 1712 h 1712"/>
                <a:gd name="T26" fmla="*/ 15 w 73"/>
                <a:gd name="T27" fmla="*/ 1712 h 1712"/>
                <a:gd name="T28" fmla="*/ 15 w 73"/>
                <a:gd name="T29" fmla="*/ 1581 h 1712"/>
                <a:gd name="T30" fmla="*/ 13 w 73"/>
                <a:gd name="T31" fmla="*/ 1581 h 1712"/>
                <a:gd name="T32" fmla="*/ 13 w 73"/>
                <a:gd name="T33" fmla="*/ 1564 h 1712"/>
                <a:gd name="T34" fmla="*/ 15 w 73"/>
                <a:gd name="T35" fmla="*/ 1564 h 1712"/>
                <a:gd name="T36" fmla="*/ 15 w 73"/>
                <a:gd name="T37" fmla="*/ 1440 h 1712"/>
                <a:gd name="T38" fmla="*/ 13 w 73"/>
                <a:gd name="T39" fmla="*/ 1440 h 1712"/>
                <a:gd name="T40" fmla="*/ 13 w 73"/>
                <a:gd name="T41" fmla="*/ 1386 h 1712"/>
                <a:gd name="T42" fmla="*/ 15 w 73"/>
                <a:gd name="T43" fmla="*/ 1386 h 1712"/>
                <a:gd name="T44" fmla="*/ 15 w 73"/>
                <a:gd name="T45" fmla="*/ 0 h 1712"/>
                <a:gd name="T46" fmla="*/ 23 w 73"/>
                <a:gd name="T47" fmla="*/ 0 h 1712"/>
                <a:gd name="T48" fmla="*/ 23 w 73"/>
                <a:gd name="T49" fmla="*/ 1386 h 1712"/>
                <a:gd name="T50" fmla="*/ 48 w 73"/>
                <a:gd name="T51" fmla="*/ 1386 h 1712"/>
                <a:gd name="T52" fmla="*/ 48 w 73"/>
                <a:gd name="T53" fmla="*/ 0 h 1712"/>
                <a:gd name="T54" fmla="*/ 56 w 73"/>
                <a:gd name="T55" fmla="*/ 0 h 1712"/>
                <a:gd name="T56" fmla="*/ 56 w 73"/>
                <a:gd name="T57" fmla="*/ 1386 h 1712"/>
                <a:gd name="T58" fmla="*/ 73 w 73"/>
                <a:gd name="T59" fmla="*/ 1386 h 1712"/>
                <a:gd name="T60" fmla="*/ 73 w 73"/>
                <a:gd name="T61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712">
                  <a:moveTo>
                    <a:pt x="23" y="1581"/>
                  </a:moveTo>
                  <a:lnTo>
                    <a:pt x="23" y="1581"/>
                  </a:lnTo>
                  <a:lnTo>
                    <a:pt x="23" y="1712"/>
                  </a:lnTo>
                  <a:lnTo>
                    <a:pt x="23" y="1712"/>
                  </a:lnTo>
                  <a:lnTo>
                    <a:pt x="23" y="1581"/>
                  </a:lnTo>
                  <a:close/>
                  <a:moveTo>
                    <a:pt x="23" y="1440"/>
                  </a:moveTo>
                  <a:lnTo>
                    <a:pt x="23" y="1440"/>
                  </a:lnTo>
                  <a:lnTo>
                    <a:pt x="23" y="1564"/>
                  </a:lnTo>
                  <a:lnTo>
                    <a:pt x="23" y="1564"/>
                  </a:lnTo>
                  <a:lnTo>
                    <a:pt x="23" y="1440"/>
                  </a:lnTo>
                  <a:close/>
                  <a:moveTo>
                    <a:pt x="73" y="0"/>
                  </a:moveTo>
                  <a:lnTo>
                    <a:pt x="0" y="0"/>
                  </a:lnTo>
                  <a:lnTo>
                    <a:pt x="0" y="1712"/>
                  </a:lnTo>
                  <a:lnTo>
                    <a:pt x="15" y="1712"/>
                  </a:lnTo>
                  <a:lnTo>
                    <a:pt x="15" y="1581"/>
                  </a:lnTo>
                  <a:lnTo>
                    <a:pt x="13" y="1581"/>
                  </a:lnTo>
                  <a:lnTo>
                    <a:pt x="13" y="1564"/>
                  </a:lnTo>
                  <a:lnTo>
                    <a:pt x="15" y="1564"/>
                  </a:lnTo>
                  <a:lnTo>
                    <a:pt x="15" y="1440"/>
                  </a:lnTo>
                  <a:lnTo>
                    <a:pt x="13" y="1440"/>
                  </a:lnTo>
                  <a:lnTo>
                    <a:pt x="13" y="1386"/>
                  </a:lnTo>
                  <a:lnTo>
                    <a:pt x="15" y="1386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1386"/>
                  </a:lnTo>
                  <a:lnTo>
                    <a:pt x="48" y="1386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56" y="1386"/>
                  </a:lnTo>
                  <a:lnTo>
                    <a:pt x="73" y="138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A5A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ïṧ1íḋe"/>
            <p:cNvSpPr>
              <a:spLocks noEditPoints="1"/>
            </p:cNvSpPr>
            <p:nvPr userDrawn="1"/>
          </p:nvSpPr>
          <p:spPr bwMode="auto">
            <a:xfrm>
              <a:off x="6824004" y="3273773"/>
              <a:ext cx="152298" cy="3571711"/>
            </a:xfrm>
            <a:custGeom>
              <a:avLst/>
              <a:gdLst>
                <a:gd name="T0" fmla="*/ 23 w 73"/>
                <a:gd name="T1" fmla="*/ 1581 h 1712"/>
                <a:gd name="T2" fmla="*/ 23 w 73"/>
                <a:gd name="T3" fmla="*/ 1581 h 1712"/>
                <a:gd name="T4" fmla="*/ 23 w 73"/>
                <a:gd name="T5" fmla="*/ 1712 h 1712"/>
                <a:gd name="T6" fmla="*/ 23 w 73"/>
                <a:gd name="T7" fmla="*/ 1712 h 1712"/>
                <a:gd name="T8" fmla="*/ 23 w 73"/>
                <a:gd name="T9" fmla="*/ 1581 h 1712"/>
                <a:gd name="T10" fmla="*/ 23 w 73"/>
                <a:gd name="T11" fmla="*/ 1440 h 1712"/>
                <a:gd name="T12" fmla="*/ 23 w 73"/>
                <a:gd name="T13" fmla="*/ 1440 h 1712"/>
                <a:gd name="T14" fmla="*/ 23 w 73"/>
                <a:gd name="T15" fmla="*/ 1564 h 1712"/>
                <a:gd name="T16" fmla="*/ 23 w 73"/>
                <a:gd name="T17" fmla="*/ 1564 h 1712"/>
                <a:gd name="T18" fmla="*/ 23 w 73"/>
                <a:gd name="T19" fmla="*/ 1440 h 1712"/>
                <a:gd name="T20" fmla="*/ 73 w 73"/>
                <a:gd name="T21" fmla="*/ 0 h 1712"/>
                <a:gd name="T22" fmla="*/ 0 w 73"/>
                <a:gd name="T23" fmla="*/ 0 h 1712"/>
                <a:gd name="T24" fmla="*/ 0 w 73"/>
                <a:gd name="T25" fmla="*/ 1712 h 1712"/>
                <a:gd name="T26" fmla="*/ 15 w 73"/>
                <a:gd name="T27" fmla="*/ 1712 h 1712"/>
                <a:gd name="T28" fmla="*/ 15 w 73"/>
                <a:gd name="T29" fmla="*/ 1581 h 1712"/>
                <a:gd name="T30" fmla="*/ 13 w 73"/>
                <a:gd name="T31" fmla="*/ 1581 h 1712"/>
                <a:gd name="T32" fmla="*/ 13 w 73"/>
                <a:gd name="T33" fmla="*/ 1564 h 1712"/>
                <a:gd name="T34" fmla="*/ 15 w 73"/>
                <a:gd name="T35" fmla="*/ 1564 h 1712"/>
                <a:gd name="T36" fmla="*/ 15 w 73"/>
                <a:gd name="T37" fmla="*/ 1440 h 1712"/>
                <a:gd name="T38" fmla="*/ 13 w 73"/>
                <a:gd name="T39" fmla="*/ 1440 h 1712"/>
                <a:gd name="T40" fmla="*/ 13 w 73"/>
                <a:gd name="T41" fmla="*/ 1386 h 1712"/>
                <a:gd name="T42" fmla="*/ 15 w 73"/>
                <a:gd name="T43" fmla="*/ 1386 h 1712"/>
                <a:gd name="T44" fmla="*/ 15 w 73"/>
                <a:gd name="T45" fmla="*/ 0 h 1712"/>
                <a:gd name="T46" fmla="*/ 23 w 73"/>
                <a:gd name="T47" fmla="*/ 0 h 1712"/>
                <a:gd name="T48" fmla="*/ 23 w 73"/>
                <a:gd name="T49" fmla="*/ 1386 h 1712"/>
                <a:gd name="T50" fmla="*/ 48 w 73"/>
                <a:gd name="T51" fmla="*/ 1386 h 1712"/>
                <a:gd name="T52" fmla="*/ 48 w 73"/>
                <a:gd name="T53" fmla="*/ 0 h 1712"/>
                <a:gd name="T54" fmla="*/ 56 w 73"/>
                <a:gd name="T55" fmla="*/ 0 h 1712"/>
                <a:gd name="T56" fmla="*/ 56 w 73"/>
                <a:gd name="T57" fmla="*/ 1386 h 1712"/>
                <a:gd name="T58" fmla="*/ 73 w 73"/>
                <a:gd name="T59" fmla="*/ 1386 h 1712"/>
                <a:gd name="T60" fmla="*/ 73 w 73"/>
                <a:gd name="T61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712">
                  <a:moveTo>
                    <a:pt x="23" y="1581"/>
                  </a:moveTo>
                  <a:lnTo>
                    <a:pt x="23" y="1581"/>
                  </a:lnTo>
                  <a:lnTo>
                    <a:pt x="23" y="1712"/>
                  </a:lnTo>
                  <a:lnTo>
                    <a:pt x="23" y="1712"/>
                  </a:lnTo>
                  <a:lnTo>
                    <a:pt x="23" y="1581"/>
                  </a:lnTo>
                  <a:moveTo>
                    <a:pt x="23" y="1440"/>
                  </a:moveTo>
                  <a:lnTo>
                    <a:pt x="23" y="1440"/>
                  </a:lnTo>
                  <a:lnTo>
                    <a:pt x="23" y="1564"/>
                  </a:lnTo>
                  <a:lnTo>
                    <a:pt x="23" y="1564"/>
                  </a:lnTo>
                  <a:lnTo>
                    <a:pt x="23" y="1440"/>
                  </a:lnTo>
                  <a:moveTo>
                    <a:pt x="73" y="0"/>
                  </a:moveTo>
                  <a:lnTo>
                    <a:pt x="0" y="0"/>
                  </a:lnTo>
                  <a:lnTo>
                    <a:pt x="0" y="1712"/>
                  </a:lnTo>
                  <a:lnTo>
                    <a:pt x="15" y="1712"/>
                  </a:lnTo>
                  <a:lnTo>
                    <a:pt x="15" y="1581"/>
                  </a:lnTo>
                  <a:lnTo>
                    <a:pt x="13" y="1581"/>
                  </a:lnTo>
                  <a:lnTo>
                    <a:pt x="13" y="1564"/>
                  </a:lnTo>
                  <a:lnTo>
                    <a:pt x="15" y="1564"/>
                  </a:lnTo>
                  <a:lnTo>
                    <a:pt x="15" y="1440"/>
                  </a:lnTo>
                  <a:lnTo>
                    <a:pt x="13" y="1440"/>
                  </a:lnTo>
                  <a:lnTo>
                    <a:pt x="13" y="1386"/>
                  </a:lnTo>
                  <a:lnTo>
                    <a:pt x="15" y="1386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1386"/>
                  </a:lnTo>
                  <a:lnTo>
                    <a:pt x="48" y="1386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56" y="1386"/>
                  </a:lnTo>
                  <a:lnTo>
                    <a:pt x="73" y="1386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íṡḻîḋé"/>
            <p:cNvSpPr/>
            <p:nvPr userDrawn="1"/>
          </p:nvSpPr>
          <p:spPr bwMode="auto">
            <a:xfrm>
              <a:off x="6976303" y="3273773"/>
              <a:ext cx="25035" cy="2891584"/>
            </a:xfrm>
            <a:custGeom>
              <a:avLst/>
              <a:gdLst>
                <a:gd name="T0" fmla="*/ 12 w 12"/>
                <a:gd name="T1" fmla="*/ 0 h 1386"/>
                <a:gd name="T2" fmla="*/ 0 w 12"/>
                <a:gd name="T3" fmla="*/ 0 h 1386"/>
                <a:gd name="T4" fmla="*/ 0 w 12"/>
                <a:gd name="T5" fmla="*/ 1386 h 1386"/>
                <a:gd name="T6" fmla="*/ 8 w 12"/>
                <a:gd name="T7" fmla="*/ 1386 h 1386"/>
                <a:gd name="T8" fmla="*/ 8 w 12"/>
                <a:gd name="T9" fmla="*/ 0 h 1386"/>
                <a:gd name="T10" fmla="*/ 12 w 12"/>
                <a:gd name="T11" fmla="*/ 0 h 1386"/>
                <a:gd name="T12" fmla="*/ 12 w 12"/>
                <a:gd name="T13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86">
                  <a:moveTo>
                    <a:pt x="12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8A8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îšliḋè"/>
            <p:cNvSpPr/>
            <p:nvPr userDrawn="1"/>
          </p:nvSpPr>
          <p:spPr bwMode="auto">
            <a:xfrm>
              <a:off x="6976303" y="3273773"/>
              <a:ext cx="25035" cy="2891584"/>
            </a:xfrm>
            <a:custGeom>
              <a:avLst/>
              <a:gdLst>
                <a:gd name="T0" fmla="*/ 12 w 12"/>
                <a:gd name="T1" fmla="*/ 0 h 1386"/>
                <a:gd name="T2" fmla="*/ 0 w 12"/>
                <a:gd name="T3" fmla="*/ 0 h 1386"/>
                <a:gd name="T4" fmla="*/ 0 w 12"/>
                <a:gd name="T5" fmla="*/ 1386 h 1386"/>
                <a:gd name="T6" fmla="*/ 8 w 12"/>
                <a:gd name="T7" fmla="*/ 1386 h 1386"/>
                <a:gd name="T8" fmla="*/ 8 w 12"/>
                <a:gd name="T9" fmla="*/ 0 h 1386"/>
                <a:gd name="T10" fmla="*/ 12 w 12"/>
                <a:gd name="T11" fmla="*/ 0 h 1386"/>
                <a:gd name="T12" fmla="*/ 12 w 12"/>
                <a:gd name="T13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86">
                  <a:moveTo>
                    <a:pt x="12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íṩḷiḋê"/>
            <p:cNvSpPr/>
            <p:nvPr userDrawn="1"/>
          </p:nvSpPr>
          <p:spPr bwMode="auto">
            <a:xfrm>
              <a:off x="5954026" y="3071404"/>
              <a:ext cx="813649" cy="102228"/>
            </a:xfrm>
            <a:custGeom>
              <a:avLst/>
              <a:gdLst>
                <a:gd name="T0" fmla="*/ 188 w 188"/>
                <a:gd name="T1" fmla="*/ 0 h 24"/>
                <a:gd name="T2" fmla="*/ 3 w 188"/>
                <a:gd name="T3" fmla="*/ 0 h 24"/>
                <a:gd name="T4" fmla="*/ 1 w 188"/>
                <a:gd name="T5" fmla="*/ 1 h 24"/>
                <a:gd name="T6" fmla="*/ 0 w 188"/>
                <a:gd name="T7" fmla="*/ 3 h 24"/>
                <a:gd name="T8" fmla="*/ 0 w 188"/>
                <a:gd name="T9" fmla="*/ 21 h 24"/>
                <a:gd name="T10" fmla="*/ 1 w 188"/>
                <a:gd name="T11" fmla="*/ 23 h 24"/>
                <a:gd name="T12" fmla="*/ 3 w 188"/>
                <a:gd name="T13" fmla="*/ 24 h 24"/>
                <a:gd name="T14" fmla="*/ 188 w 188"/>
                <a:gd name="T15" fmla="*/ 24 h 24"/>
                <a:gd name="T16" fmla="*/ 188 w 18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24">
                  <a:moveTo>
                    <a:pt x="188" y="0"/>
                  </a:moveTo>
                  <a:cubicBezTo>
                    <a:pt x="188" y="0"/>
                    <a:pt x="25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8"/>
                    <a:pt x="0" y="17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25" y="24"/>
                    <a:pt x="188" y="24"/>
                    <a:pt x="188" y="24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íṩļîḍe"/>
            <p:cNvSpPr/>
            <p:nvPr userDrawn="1"/>
          </p:nvSpPr>
          <p:spPr bwMode="auto">
            <a:xfrm>
              <a:off x="6767675" y="3071404"/>
              <a:ext cx="294165" cy="102228"/>
            </a:xfrm>
            <a:custGeom>
              <a:avLst/>
              <a:gdLst>
                <a:gd name="T0" fmla="*/ 68 w 68"/>
                <a:gd name="T1" fmla="*/ 4 h 24"/>
                <a:gd name="T2" fmla="*/ 67 w 68"/>
                <a:gd name="T3" fmla="*/ 1 h 24"/>
                <a:gd name="T4" fmla="*/ 64 w 68"/>
                <a:gd name="T5" fmla="*/ 0 h 24"/>
                <a:gd name="T6" fmla="*/ 0 w 68"/>
                <a:gd name="T7" fmla="*/ 0 h 24"/>
                <a:gd name="T8" fmla="*/ 0 w 68"/>
                <a:gd name="T9" fmla="*/ 24 h 24"/>
                <a:gd name="T10" fmla="*/ 64 w 68"/>
                <a:gd name="T11" fmla="*/ 24 h 24"/>
                <a:gd name="T12" fmla="*/ 67 w 68"/>
                <a:gd name="T13" fmla="*/ 23 h 24"/>
                <a:gd name="T14" fmla="*/ 68 w 68"/>
                <a:gd name="T15" fmla="*/ 20 h 24"/>
                <a:gd name="T16" fmla="*/ 68 w 68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4">
                  <a:moveTo>
                    <a:pt x="68" y="4"/>
                  </a:moveTo>
                  <a:cubicBezTo>
                    <a:pt x="68" y="3"/>
                    <a:pt x="67" y="2"/>
                    <a:pt x="67" y="1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5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50" y="24"/>
                    <a:pt x="64" y="24"/>
                  </a:cubicBezTo>
                  <a:cubicBezTo>
                    <a:pt x="65" y="24"/>
                    <a:pt x="66" y="24"/>
                    <a:pt x="67" y="23"/>
                  </a:cubicBezTo>
                  <a:cubicBezTo>
                    <a:pt x="67" y="22"/>
                    <a:pt x="68" y="21"/>
                    <a:pt x="68" y="20"/>
                  </a:cubicBezTo>
                  <a:cubicBezTo>
                    <a:pt x="68" y="15"/>
                    <a:pt x="68" y="9"/>
                    <a:pt x="68" y="4"/>
                  </a:cubicBezTo>
                  <a:close/>
                </a:path>
              </a:pathLst>
            </a:cu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îṧḷíḑé"/>
            <p:cNvSpPr>
              <a:spLocks noChangeArrowheads="1"/>
            </p:cNvSpPr>
            <p:nvPr userDrawn="1"/>
          </p:nvSpPr>
          <p:spPr bwMode="auto">
            <a:xfrm>
              <a:off x="6152222" y="3273773"/>
              <a:ext cx="438119" cy="357171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ïś1íḓe"/>
            <p:cNvSpPr>
              <a:spLocks noChangeArrowheads="1"/>
            </p:cNvSpPr>
            <p:nvPr userDrawn="1"/>
          </p:nvSpPr>
          <p:spPr bwMode="auto">
            <a:xfrm>
              <a:off x="6152222" y="3273773"/>
              <a:ext cx="27122" cy="357171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íšlidé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81365" cy="22949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íšḷïḋè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20863" cy="22949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íšľidé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81365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îṧḻïdè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20863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ï$lîdê"/>
            <p:cNvSpPr>
              <a:spLocks noChangeArrowheads="1"/>
            </p:cNvSpPr>
            <p:nvPr userDrawn="1"/>
          </p:nvSpPr>
          <p:spPr bwMode="auto">
            <a:xfrm>
              <a:off x="6018701" y="4600647"/>
              <a:ext cx="81365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íṧḷîḑè"/>
            <p:cNvSpPr>
              <a:spLocks noChangeArrowheads="1"/>
            </p:cNvSpPr>
            <p:nvPr userDrawn="1"/>
          </p:nvSpPr>
          <p:spPr bwMode="auto">
            <a:xfrm>
              <a:off x="6018701" y="4600647"/>
              <a:ext cx="20863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î$ľïḋé"/>
            <p:cNvSpPr>
              <a:spLocks noChangeArrowheads="1"/>
            </p:cNvSpPr>
            <p:nvPr userDrawn="1"/>
          </p:nvSpPr>
          <p:spPr bwMode="auto">
            <a:xfrm>
              <a:off x="6018701" y="5848242"/>
              <a:ext cx="81365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íṧľíďê"/>
            <p:cNvSpPr>
              <a:spLocks noChangeArrowheads="1"/>
            </p:cNvSpPr>
            <p:nvPr userDrawn="1"/>
          </p:nvSpPr>
          <p:spPr bwMode="auto">
            <a:xfrm>
              <a:off x="6018701" y="5848242"/>
              <a:ext cx="20863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iṣlíḓê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77192" cy="22949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íṣḻîḋê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16690" cy="22949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íŝḷïḍè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77192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îŝliḑê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16690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1" name="íŝļíḍè"/>
            <p:cNvSpPr>
              <a:spLocks noChangeArrowheads="1"/>
            </p:cNvSpPr>
            <p:nvPr userDrawn="1"/>
          </p:nvSpPr>
          <p:spPr bwMode="auto">
            <a:xfrm>
              <a:off x="6634153" y="4600647"/>
              <a:ext cx="77192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2" name="ïṩlíḍè"/>
            <p:cNvSpPr>
              <a:spLocks noChangeArrowheads="1"/>
            </p:cNvSpPr>
            <p:nvPr userDrawn="1"/>
          </p:nvSpPr>
          <p:spPr bwMode="auto">
            <a:xfrm>
              <a:off x="6634153" y="4600647"/>
              <a:ext cx="16690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3" name="ïš1ïḋe"/>
            <p:cNvSpPr>
              <a:spLocks noChangeArrowheads="1"/>
            </p:cNvSpPr>
            <p:nvPr userDrawn="1"/>
          </p:nvSpPr>
          <p:spPr bwMode="auto">
            <a:xfrm>
              <a:off x="6634153" y="5848242"/>
              <a:ext cx="77192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4" name="îşḻîḓé"/>
            <p:cNvSpPr>
              <a:spLocks noChangeArrowheads="1"/>
            </p:cNvSpPr>
            <p:nvPr userDrawn="1"/>
          </p:nvSpPr>
          <p:spPr bwMode="auto">
            <a:xfrm>
              <a:off x="6634153" y="5848242"/>
              <a:ext cx="16690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ïṥlïḓè"/>
            <p:cNvSpPr>
              <a:spLocks noChangeArrowheads="1"/>
            </p:cNvSpPr>
            <p:nvPr userDrawn="1"/>
          </p:nvSpPr>
          <p:spPr bwMode="auto">
            <a:xfrm>
              <a:off x="6196034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îS1íde"/>
            <p:cNvSpPr>
              <a:spLocks noChangeArrowheads="1"/>
            </p:cNvSpPr>
            <p:nvPr userDrawn="1"/>
          </p:nvSpPr>
          <p:spPr bwMode="auto">
            <a:xfrm>
              <a:off x="6264882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íş1îḓê"/>
            <p:cNvSpPr>
              <a:spLocks noChangeArrowheads="1"/>
            </p:cNvSpPr>
            <p:nvPr userDrawn="1"/>
          </p:nvSpPr>
          <p:spPr bwMode="auto">
            <a:xfrm>
              <a:off x="6333729" y="3273773"/>
              <a:ext cx="18777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8" name="îšľídé"/>
            <p:cNvSpPr>
              <a:spLocks noChangeArrowheads="1"/>
            </p:cNvSpPr>
            <p:nvPr userDrawn="1"/>
          </p:nvSpPr>
          <p:spPr bwMode="auto">
            <a:xfrm>
              <a:off x="6404662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9" name="íšľiḑé"/>
            <p:cNvSpPr>
              <a:spLocks noChangeArrowheads="1"/>
            </p:cNvSpPr>
            <p:nvPr userDrawn="1"/>
          </p:nvSpPr>
          <p:spPr bwMode="auto">
            <a:xfrm>
              <a:off x="6473509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0" name="ïṣḻïḍê"/>
            <p:cNvSpPr>
              <a:spLocks noChangeArrowheads="1"/>
            </p:cNvSpPr>
            <p:nvPr userDrawn="1"/>
          </p:nvSpPr>
          <p:spPr bwMode="auto">
            <a:xfrm>
              <a:off x="6542357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1" name="iSļiďè"/>
            <p:cNvSpPr>
              <a:spLocks noChangeArrowheads="1"/>
            </p:cNvSpPr>
            <p:nvPr userDrawn="1"/>
          </p:nvSpPr>
          <p:spPr bwMode="auto">
            <a:xfrm>
              <a:off x="6855298" y="6845484"/>
              <a:ext cx="16690" cy="4173"/>
            </a:xfrm>
            <a:prstGeom prst="rect">
              <a:avLst/>
            </a:prstGeom>
            <a:solidFill>
              <a:srgbClr val="636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2" name="íṡḷïḍè"/>
            <p:cNvSpPr>
              <a:spLocks noChangeArrowheads="1"/>
            </p:cNvSpPr>
            <p:nvPr userDrawn="1"/>
          </p:nvSpPr>
          <p:spPr bwMode="auto">
            <a:xfrm>
              <a:off x="6855298" y="6845484"/>
              <a:ext cx="16690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3" name="ïşlidê"/>
            <p:cNvSpPr>
              <a:spLocks noEditPoints="1"/>
            </p:cNvSpPr>
            <p:nvPr userDrawn="1"/>
          </p:nvSpPr>
          <p:spPr bwMode="auto">
            <a:xfrm>
              <a:off x="6855298" y="3273773"/>
              <a:ext cx="16690" cy="3571711"/>
            </a:xfrm>
            <a:custGeom>
              <a:avLst/>
              <a:gdLst>
                <a:gd name="T0" fmla="*/ 8 w 8"/>
                <a:gd name="T1" fmla="*/ 1581 h 1712"/>
                <a:gd name="T2" fmla="*/ 0 w 8"/>
                <a:gd name="T3" fmla="*/ 1581 h 1712"/>
                <a:gd name="T4" fmla="*/ 0 w 8"/>
                <a:gd name="T5" fmla="*/ 1712 h 1712"/>
                <a:gd name="T6" fmla="*/ 8 w 8"/>
                <a:gd name="T7" fmla="*/ 1712 h 1712"/>
                <a:gd name="T8" fmla="*/ 8 w 8"/>
                <a:gd name="T9" fmla="*/ 1581 h 1712"/>
                <a:gd name="T10" fmla="*/ 8 w 8"/>
                <a:gd name="T11" fmla="*/ 1440 h 1712"/>
                <a:gd name="T12" fmla="*/ 0 w 8"/>
                <a:gd name="T13" fmla="*/ 1440 h 1712"/>
                <a:gd name="T14" fmla="*/ 0 w 8"/>
                <a:gd name="T15" fmla="*/ 1564 h 1712"/>
                <a:gd name="T16" fmla="*/ 8 w 8"/>
                <a:gd name="T17" fmla="*/ 1564 h 1712"/>
                <a:gd name="T18" fmla="*/ 8 w 8"/>
                <a:gd name="T19" fmla="*/ 1440 h 1712"/>
                <a:gd name="T20" fmla="*/ 8 w 8"/>
                <a:gd name="T21" fmla="*/ 0 h 1712"/>
                <a:gd name="T22" fmla="*/ 0 w 8"/>
                <a:gd name="T23" fmla="*/ 0 h 1712"/>
                <a:gd name="T24" fmla="*/ 0 w 8"/>
                <a:gd name="T25" fmla="*/ 1386 h 1712"/>
                <a:gd name="T26" fmla="*/ 8 w 8"/>
                <a:gd name="T27" fmla="*/ 1386 h 1712"/>
                <a:gd name="T28" fmla="*/ 8 w 8"/>
                <a:gd name="T29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712">
                  <a:moveTo>
                    <a:pt x="8" y="1581"/>
                  </a:moveTo>
                  <a:lnTo>
                    <a:pt x="0" y="1581"/>
                  </a:lnTo>
                  <a:lnTo>
                    <a:pt x="0" y="1712"/>
                  </a:lnTo>
                  <a:lnTo>
                    <a:pt x="8" y="1712"/>
                  </a:lnTo>
                  <a:lnTo>
                    <a:pt x="8" y="1581"/>
                  </a:lnTo>
                  <a:close/>
                  <a:moveTo>
                    <a:pt x="8" y="1440"/>
                  </a:moveTo>
                  <a:lnTo>
                    <a:pt x="0" y="1440"/>
                  </a:lnTo>
                  <a:lnTo>
                    <a:pt x="0" y="1564"/>
                  </a:lnTo>
                  <a:lnTo>
                    <a:pt x="8" y="1564"/>
                  </a:lnTo>
                  <a:lnTo>
                    <a:pt x="8" y="1440"/>
                  </a:lnTo>
                  <a:close/>
                  <a:moveTo>
                    <a:pt x="8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C9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iṣļîḍê"/>
            <p:cNvSpPr>
              <a:spLocks noEditPoints="1"/>
            </p:cNvSpPr>
            <p:nvPr userDrawn="1"/>
          </p:nvSpPr>
          <p:spPr bwMode="auto">
            <a:xfrm>
              <a:off x="6855298" y="3273773"/>
              <a:ext cx="16690" cy="3571711"/>
            </a:xfrm>
            <a:custGeom>
              <a:avLst/>
              <a:gdLst>
                <a:gd name="T0" fmla="*/ 8 w 8"/>
                <a:gd name="T1" fmla="*/ 1581 h 1712"/>
                <a:gd name="T2" fmla="*/ 0 w 8"/>
                <a:gd name="T3" fmla="*/ 1581 h 1712"/>
                <a:gd name="T4" fmla="*/ 0 w 8"/>
                <a:gd name="T5" fmla="*/ 1712 h 1712"/>
                <a:gd name="T6" fmla="*/ 8 w 8"/>
                <a:gd name="T7" fmla="*/ 1712 h 1712"/>
                <a:gd name="T8" fmla="*/ 8 w 8"/>
                <a:gd name="T9" fmla="*/ 1581 h 1712"/>
                <a:gd name="T10" fmla="*/ 8 w 8"/>
                <a:gd name="T11" fmla="*/ 1440 h 1712"/>
                <a:gd name="T12" fmla="*/ 0 w 8"/>
                <a:gd name="T13" fmla="*/ 1440 h 1712"/>
                <a:gd name="T14" fmla="*/ 0 w 8"/>
                <a:gd name="T15" fmla="*/ 1564 h 1712"/>
                <a:gd name="T16" fmla="*/ 8 w 8"/>
                <a:gd name="T17" fmla="*/ 1564 h 1712"/>
                <a:gd name="T18" fmla="*/ 8 w 8"/>
                <a:gd name="T19" fmla="*/ 1440 h 1712"/>
                <a:gd name="T20" fmla="*/ 8 w 8"/>
                <a:gd name="T21" fmla="*/ 0 h 1712"/>
                <a:gd name="T22" fmla="*/ 0 w 8"/>
                <a:gd name="T23" fmla="*/ 0 h 1712"/>
                <a:gd name="T24" fmla="*/ 0 w 8"/>
                <a:gd name="T25" fmla="*/ 1386 h 1712"/>
                <a:gd name="T26" fmla="*/ 8 w 8"/>
                <a:gd name="T27" fmla="*/ 1386 h 1712"/>
                <a:gd name="T28" fmla="*/ 8 w 8"/>
                <a:gd name="T29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712">
                  <a:moveTo>
                    <a:pt x="8" y="1581"/>
                  </a:moveTo>
                  <a:lnTo>
                    <a:pt x="0" y="1581"/>
                  </a:lnTo>
                  <a:lnTo>
                    <a:pt x="0" y="1712"/>
                  </a:lnTo>
                  <a:lnTo>
                    <a:pt x="8" y="1712"/>
                  </a:lnTo>
                  <a:lnTo>
                    <a:pt x="8" y="1581"/>
                  </a:lnTo>
                  <a:moveTo>
                    <a:pt x="8" y="1440"/>
                  </a:moveTo>
                  <a:lnTo>
                    <a:pt x="0" y="1440"/>
                  </a:lnTo>
                  <a:lnTo>
                    <a:pt x="0" y="1564"/>
                  </a:lnTo>
                  <a:lnTo>
                    <a:pt x="8" y="1564"/>
                  </a:lnTo>
                  <a:lnTo>
                    <a:pt x="8" y="1440"/>
                  </a:lnTo>
                  <a:moveTo>
                    <a:pt x="8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5" name="ïṩľíḍé"/>
            <p:cNvSpPr>
              <a:spLocks noChangeArrowheads="1"/>
            </p:cNvSpPr>
            <p:nvPr userDrawn="1"/>
          </p:nvSpPr>
          <p:spPr bwMode="auto">
            <a:xfrm>
              <a:off x="6924146" y="3273773"/>
              <a:ext cx="16690" cy="2891584"/>
            </a:xfrm>
            <a:prstGeom prst="rect">
              <a:avLst/>
            </a:prstGeom>
            <a:solidFill>
              <a:srgbClr val="8C9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6" name="iṩļiḑé"/>
            <p:cNvSpPr>
              <a:spLocks noChangeArrowheads="1"/>
            </p:cNvSpPr>
            <p:nvPr userDrawn="1"/>
          </p:nvSpPr>
          <p:spPr bwMode="auto">
            <a:xfrm>
              <a:off x="6924146" y="3273773"/>
              <a:ext cx="16690" cy="289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7" name="iṩḻiďé"/>
            <p:cNvSpPr>
              <a:spLocks noChangeArrowheads="1"/>
            </p:cNvSpPr>
            <p:nvPr userDrawn="1"/>
          </p:nvSpPr>
          <p:spPr bwMode="auto">
            <a:xfrm>
              <a:off x="7001338" y="3273773"/>
              <a:ext cx="10431" cy="289158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8" name="ïṣľiḋé"/>
            <p:cNvSpPr>
              <a:spLocks noChangeArrowheads="1"/>
            </p:cNvSpPr>
            <p:nvPr userDrawn="1"/>
          </p:nvSpPr>
          <p:spPr bwMode="auto">
            <a:xfrm>
              <a:off x="7001338" y="3273773"/>
              <a:ext cx="10431" cy="289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íṧľiḓê"/>
            <p:cNvSpPr>
              <a:spLocks noChangeArrowheads="1"/>
            </p:cNvSpPr>
            <p:nvPr userDrawn="1"/>
          </p:nvSpPr>
          <p:spPr bwMode="auto">
            <a:xfrm>
              <a:off x="6992993" y="3273773"/>
              <a:ext cx="8345" cy="2891584"/>
            </a:xfrm>
            <a:prstGeom prst="rect">
              <a:avLst/>
            </a:prstGeom>
            <a:solidFill>
              <a:srgbClr val="7F8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íṡļîḋè"/>
            <p:cNvSpPr>
              <a:spLocks noChangeArrowheads="1"/>
            </p:cNvSpPr>
            <p:nvPr userDrawn="1"/>
          </p:nvSpPr>
          <p:spPr bwMode="auto">
            <a:xfrm>
              <a:off x="6992993" y="3273773"/>
              <a:ext cx="8345" cy="289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ïšḻiḓê"/>
            <p:cNvSpPr>
              <a:spLocks noChangeArrowheads="1"/>
            </p:cNvSpPr>
            <p:nvPr userDrawn="1"/>
          </p:nvSpPr>
          <p:spPr bwMode="auto">
            <a:xfrm>
              <a:off x="6871989" y="6165357"/>
              <a:ext cx="1041053" cy="684300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ïŝľíďé"/>
            <p:cNvSpPr>
              <a:spLocks noChangeArrowheads="1"/>
            </p:cNvSpPr>
            <p:nvPr userDrawn="1"/>
          </p:nvSpPr>
          <p:spPr bwMode="auto">
            <a:xfrm>
              <a:off x="6871989" y="6165357"/>
              <a:ext cx="1041053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ïSḷïḓê"/>
            <p:cNvSpPr>
              <a:spLocks noChangeArrowheads="1"/>
            </p:cNvSpPr>
            <p:nvPr userDrawn="1"/>
          </p:nvSpPr>
          <p:spPr bwMode="auto">
            <a:xfrm>
              <a:off x="6972130" y="6303051"/>
              <a:ext cx="342150" cy="208628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íṧlîdé"/>
            <p:cNvSpPr>
              <a:spLocks noChangeArrowheads="1"/>
            </p:cNvSpPr>
            <p:nvPr userDrawn="1"/>
          </p:nvSpPr>
          <p:spPr bwMode="auto">
            <a:xfrm>
              <a:off x="6972130" y="6303051"/>
              <a:ext cx="20863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iSḷîďe"/>
            <p:cNvSpPr>
              <a:spLocks noChangeArrowheads="1"/>
            </p:cNvSpPr>
            <p:nvPr userDrawn="1"/>
          </p:nvSpPr>
          <p:spPr bwMode="auto">
            <a:xfrm>
              <a:off x="7032632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iṥlîḋe"/>
            <p:cNvSpPr>
              <a:spLocks noChangeArrowheads="1"/>
            </p:cNvSpPr>
            <p:nvPr userDrawn="1"/>
          </p:nvSpPr>
          <p:spPr bwMode="auto">
            <a:xfrm>
              <a:off x="7257950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îŝḻîḋè"/>
            <p:cNvSpPr>
              <a:spLocks noChangeArrowheads="1"/>
            </p:cNvSpPr>
            <p:nvPr userDrawn="1"/>
          </p:nvSpPr>
          <p:spPr bwMode="auto">
            <a:xfrm>
              <a:off x="7479096" y="6303051"/>
              <a:ext cx="337977" cy="208628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íşḻïḋé"/>
            <p:cNvSpPr>
              <a:spLocks noChangeArrowheads="1"/>
            </p:cNvSpPr>
            <p:nvPr userDrawn="1"/>
          </p:nvSpPr>
          <p:spPr bwMode="auto">
            <a:xfrm>
              <a:off x="7479096" y="6303051"/>
              <a:ext cx="1669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iṩḷîḋè"/>
            <p:cNvSpPr>
              <a:spLocks noChangeArrowheads="1"/>
            </p:cNvSpPr>
            <p:nvPr userDrawn="1"/>
          </p:nvSpPr>
          <p:spPr bwMode="auto">
            <a:xfrm>
              <a:off x="7543770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iSḷidé"/>
            <p:cNvSpPr>
              <a:spLocks noChangeArrowheads="1"/>
            </p:cNvSpPr>
            <p:nvPr userDrawn="1"/>
          </p:nvSpPr>
          <p:spPr bwMode="auto">
            <a:xfrm>
              <a:off x="7769088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iSḻíḋè"/>
            <p:cNvSpPr>
              <a:spLocks noChangeArrowheads="1"/>
            </p:cNvSpPr>
            <p:nvPr userDrawn="1"/>
          </p:nvSpPr>
          <p:spPr bwMode="auto">
            <a:xfrm>
              <a:off x="7604272" y="6605562"/>
              <a:ext cx="212800" cy="135608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íṡḷîḋê"/>
            <p:cNvSpPr>
              <a:spLocks noChangeArrowheads="1"/>
            </p:cNvSpPr>
            <p:nvPr userDrawn="1"/>
          </p:nvSpPr>
          <p:spPr bwMode="auto">
            <a:xfrm>
              <a:off x="7604272" y="6605562"/>
              <a:ext cx="18777" cy="13560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ïşľïḍe"/>
            <p:cNvSpPr>
              <a:spLocks noChangeArrowheads="1"/>
            </p:cNvSpPr>
            <p:nvPr userDrawn="1"/>
          </p:nvSpPr>
          <p:spPr bwMode="auto">
            <a:xfrm>
              <a:off x="7643912" y="6605562"/>
              <a:ext cx="4173" cy="13560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ïśḷïḑè"/>
            <p:cNvSpPr>
              <a:spLocks noChangeArrowheads="1"/>
            </p:cNvSpPr>
            <p:nvPr userDrawn="1"/>
          </p:nvSpPr>
          <p:spPr bwMode="auto">
            <a:xfrm>
              <a:off x="7777434" y="6605562"/>
              <a:ext cx="4173" cy="13560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íṥlïḍe"/>
            <p:cNvSpPr>
              <a:spLocks noChangeArrowheads="1"/>
            </p:cNvSpPr>
            <p:nvPr userDrawn="1"/>
          </p:nvSpPr>
          <p:spPr bwMode="auto">
            <a:xfrm>
              <a:off x="7913042" y="6165357"/>
              <a:ext cx="185679" cy="68430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íṩļiḍè"/>
            <p:cNvSpPr>
              <a:spLocks noChangeArrowheads="1"/>
            </p:cNvSpPr>
            <p:nvPr userDrawn="1"/>
          </p:nvSpPr>
          <p:spPr bwMode="auto">
            <a:xfrm>
              <a:off x="7913042" y="6165357"/>
              <a:ext cx="185679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îSļíḍê"/>
            <p:cNvSpPr/>
            <p:nvPr userDrawn="1"/>
          </p:nvSpPr>
          <p:spPr bwMode="auto">
            <a:xfrm>
              <a:off x="7894265" y="6376071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iṩlîḓè"/>
            <p:cNvSpPr/>
            <p:nvPr userDrawn="1"/>
          </p:nvSpPr>
          <p:spPr bwMode="auto">
            <a:xfrm>
              <a:off x="7873402" y="6346863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ïṡļîḍê"/>
            <p:cNvSpPr/>
            <p:nvPr userDrawn="1"/>
          </p:nvSpPr>
          <p:spPr bwMode="auto">
            <a:xfrm>
              <a:off x="7894265" y="6307224"/>
              <a:ext cx="18777" cy="20863"/>
            </a:xfrm>
            <a:custGeom>
              <a:avLst/>
              <a:gdLst>
                <a:gd name="T0" fmla="*/ 4 w 4"/>
                <a:gd name="T1" fmla="*/ 0 h 5"/>
                <a:gd name="T2" fmla="*/ 1 w 4"/>
                <a:gd name="T3" fmla="*/ 0 h 5"/>
                <a:gd name="T4" fmla="*/ 0 w 4"/>
                <a:gd name="T5" fmla="*/ 0 h 5"/>
                <a:gd name="T6" fmla="*/ 0 w 4"/>
                <a:gd name="T7" fmla="*/ 4 h 5"/>
                <a:gd name="T8" fmla="*/ 1 w 4"/>
                <a:gd name="T9" fmla="*/ 5 h 5"/>
                <a:gd name="T10" fmla="*/ 4 w 4"/>
                <a:gd name="T11" fmla="*/ 5 h 5"/>
                <a:gd name="T12" fmla="*/ 4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4" y="5"/>
                    <a:pt x="4" y="5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ïśľîďê"/>
            <p:cNvSpPr/>
            <p:nvPr userDrawn="1"/>
          </p:nvSpPr>
          <p:spPr bwMode="auto">
            <a:xfrm>
              <a:off x="7873402" y="6290533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2 h 3"/>
                <a:gd name="T6" fmla="*/ 1 w 9"/>
                <a:gd name="T7" fmla="*/ 2 h 3"/>
                <a:gd name="T8" fmla="*/ 1 w 9"/>
                <a:gd name="T9" fmla="*/ 3 h 3"/>
                <a:gd name="T10" fmla="*/ 9 w 9"/>
                <a:gd name="T11" fmla="*/ 3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iṥḻîḍé"/>
            <p:cNvSpPr/>
            <p:nvPr userDrawn="1"/>
          </p:nvSpPr>
          <p:spPr bwMode="auto">
            <a:xfrm>
              <a:off x="6871989" y="6376071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íŝļiḋè"/>
            <p:cNvSpPr/>
            <p:nvPr userDrawn="1"/>
          </p:nvSpPr>
          <p:spPr bwMode="auto">
            <a:xfrm>
              <a:off x="6871989" y="6346863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3" name="íṡḻïďe"/>
            <p:cNvSpPr/>
            <p:nvPr userDrawn="1"/>
          </p:nvSpPr>
          <p:spPr bwMode="auto">
            <a:xfrm>
              <a:off x="6871989" y="6307224"/>
              <a:ext cx="20863" cy="20863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0 h 5"/>
                <a:gd name="T4" fmla="*/ 0 w 5"/>
                <a:gd name="T5" fmla="*/ 5 h 5"/>
                <a:gd name="T6" fmla="*/ 4 w 5"/>
                <a:gd name="T7" fmla="*/ 5 h 5"/>
                <a:gd name="T8" fmla="*/ 5 w 5"/>
                <a:gd name="T9" fmla="*/ 4 h 5"/>
                <a:gd name="T10" fmla="*/ 5 w 5"/>
                <a:gd name="T11" fmla="*/ 0 h 5"/>
                <a:gd name="T12" fmla="*/ 4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iŝḷiďe"/>
            <p:cNvSpPr/>
            <p:nvPr userDrawn="1"/>
          </p:nvSpPr>
          <p:spPr bwMode="auto">
            <a:xfrm>
              <a:off x="6871989" y="6278016"/>
              <a:ext cx="39639" cy="25035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3 h 6"/>
                <a:gd name="T14" fmla="*/ 0 w 9"/>
                <a:gd name="T15" fmla="*/ 3 h 6"/>
                <a:gd name="T16" fmla="*/ 0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îṣ1îḋe"/>
            <p:cNvSpPr/>
            <p:nvPr userDrawn="1"/>
          </p:nvSpPr>
          <p:spPr bwMode="auto">
            <a:xfrm>
              <a:off x="7894265" y="6524197"/>
              <a:ext cx="18777" cy="12518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0 h 3"/>
                <a:gd name="T4" fmla="*/ 0 w 4"/>
                <a:gd name="T5" fmla="*/ 1 h 3"/>
                <a:gd name="T6" fmla="*/ 0 w 4"/>
                <a:gd name="T7" fmla="*/ 3 h 3"/>
                <a:gd name="T8" fmla="*/ 4 w 4"/>
                <a:gd name="T9" fmla="*/ 3 h 3"/>
                <a:gd name="T10" fmla="*/ 4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ïslïḍê"/>
            <p:cNvSpPr/>
            <p:nvPr userDrawn="1"/>
          </p:nvSpPr>
          <p:spPr bwMode="auto">
            <a:xfrm>
              <a:off x="7873402" y="649290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5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ïṩ1îḍe"/>
            <p:cNvSpPr/>
            <p:nvPr userDrawn="1"/>
          </p:nvSpPr>
          <p:spPr bwMode="auto">
            <a:xfrm>
              <a:off x="7894265" y="6451177"/>
              <a:ext cx="18777" cy="25035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îṧ1ide"/>
            <p:cNvSpPr/>
            <p:nvPr userDrawn="1"/>
          </p:nvSpPr>
          <p:spPr bwMode="auto">
            <a:xfrm>
              <a:off x="7873402" y="641988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ïSliḍe"/>
            <p:cNvSpPr/>
            <p:nvPr userDrawn="1"/>
          </p:nvSpPr>
          <p:spPr bwMode="auto">
            <a:xfrm>
              <a:off x="6871989" y="6524197"/>
              <a:ext cx="20863" cy="12518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3 h 3"/>
                <a:gd name="T8" fmla="*/ 5 w 5"/>
                <a:gd name="T9" fmla="*/ 1 h 3"/>
                <a:gd name="T10" fmla="*/ 4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ïSļïďé"/>
            <p:cNvSpPr/>
            <p:nvPr userDrawn="1"/>
          </p:nvSpPr>
          <p:spPr bwMode="auto">
            <a:xfrm>
              <a:off x="6871989" y="649290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îṣľîḋe"/>
            <p:cNvSpPr/>
            <p:nvPr userDrawn="1"/>
          </p:nvSpPr>
          <p:spPr bwMode="auto">
            <a:xfrm>
              <a:off x="6871989" y="6451177"/>
              <a:ext cx="20863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iṣḻiďè"/>
            <p:cNvSpPr/>
            <p:nvPr userDrawn="1"/>
          </p:nvSpPr>
          <p:spPr bwMode="auto">
            <a:xfrm>
              <a:off x="6871989" y="641988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1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iṥlïḍe"/>
            <p:cNvSpPr/>
            <p:nvPr userDrawn="1"/>
          </p:nvSpPr>
          <p:spPr bwMode="auto">
            <a:xfrm>
              <a:off x="7894265" y="6666064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ïṡļïḓè"/>
            <p:cNvSpPr/>
            <p:nvPr userDrawn="1"/>
          </p:nvSpPr>
          <p:spPr bwMode="auto">
            <a:xfrm>
              <a:off x="7873402" y="6636856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ïŝḷïďè"/>
            <p:cNvSpPr/>
            <p:nvPr userDrawn="1"/>
          </p:nvSpPr>
          <p:spPr bwMode="auto">
            <a:xfrm>
              <a:off x="7894265" y="6597217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iSļíďé"/>
            <p:cNvSpPr>
              <a:spLocks noEditPoints="1"/>
            </p:cNvSpPr>
            <p:nvPr userDrawn="1"/>
          </p:nvSpPr>
          <p:spPr bwMode="auto">
            <a:xfrm>
              <a:off x="7873402" y="6572181"/>
              <a:ext cx="39639" cy="20863"/>
            </a:xfrm>
            <a:custGeom>
              <a:avLst/>
              <a:gdLst>
                <a:gd name="T0" fmla="*/ 9 w 9"/>
                <a:gd name="T1" fmla="*/ 3 h 5"/>
                <a:gd name="T2" fmla="*/ 0 w 9"/>
                <a:gd name="T3" fmla="*/ 3 h 5"/>
                <a:gd name="T4" fmla="*/ 0 w 9"/>
                <a:gd name="T5" fmla="*/ 4 h 5"/>
                <a:gd name="T6" fmla="*/ 1 w 9"/>
                <a:gd name="T7" fmla="*/ 5 h 5"/>
                <a:gd name="T8" fmla="*/ 1 w 9"/>
                <a:gd name="T9" fmla="*/ 5 h 5"/>
                <a:gd name="T10" fmla="*/ 9 w 9"/>
                <a:gd name="T11" fmla="*/ 5 h 5"/>
                <a:gd name="T12" fmla="*/ 9 w 9"/>
                <a:gd name="T13" fmla="*/ 3 h 5"/>
                <a:gd name="T14" fmla="*/ 9 w 9"/>
                <a:gd name="T15" fmla="*/ 0 h 5"/>
                <a:gd name="T16" fmla="*/ 0 w 9"/>
                <a:gd name="T17" fmla="*/ 0 h 5"/>
                <a:gd name="T18" fmla="*/ 0 w 9"/>
                <a:gd name="T19" fmla="*/ 0 h 5"/>
                <a:gd name="T20" fmla="*/ 9 w 9"/>
                <a:gd name="T21" fmla="*/ 0 h 5"/>
                <a:gd name="T22" fmla="*/ 9 w 9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9" y="5"/>
                    <a:pt x="9" y="5"/>
                  </a:cubicBezTo>
                  <a:cubicBezTo>
                    <a:pt x="9" y="3"/>
                    <a:pt x="9" y="3"/>
                    <a:pt x="9" y="3"/>
                  </a:cubicBezTo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îsļiďé"/>
            <p:cNvSpPr/>
            <p:nvPr userDrawn="1"/>
          </p:nvSpPr>
          <p:spPr bwMode="auto">
            <a:xfrm>
              <a:off x="6871989" y="6666064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iš1ïdê"/>
            <p:cNvSpPr/>
            <p:nvPr userDrawn="1"/>
          </p:nvSpPr>
          <p:spPr bwMode="auto">
            <a:xfrm>
              <a:off x="6871989" y="6636856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1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ï$ļîďé"/>
            <p:cNvSpPr/>
            <p:nvPr userDrawn="1"/>
          </p:nvSpPr>
          <p:spPr bwMode="auto">
            <a:xfrm>
              <a:off x="6871989" y="6597217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iŝḻiḓé"/>
            <p:cNvSpPr/>
            <p:nvPr userDrawn="1"/>
          </p:nvSpPr>
          <p:spPr bwMode="auto">
            <a:xfrm>
              <a:off x="6871989" y="6572181"/>
              <a:ext cx="39639" cy="20863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0 h 5"/>
                <a:gd name="T4" fmla="*/ 0 w 9"/>
                <a:gd name="T5" fmla="*/ 5 h 5"/>
                <a:gd name="T6" fmla="*/ 9 w 9"/>
                <a:gd name="T7" fmla="*/ 5 h 5"/>
                <a:gd name="T8" fmla="*/ 9 w 9"/>
                <a:gd name="T9" fmla="*/ 5 h 5"/>
                <a:gd name="T10" fmla="*/ 9 w 9"/>
                <a:gd name="T11" fmla="*/ 4 h 5"/>
                <a:gd name="T12" fmla="*/ 9 w 9"/>
                <a:gd name="T13" fmla="*/ 3 h 5"/>
                <a:gd name="T14" fmla="*/ 0 w 9"/>
                <a:gd name="T15" fmla="*/ 3 h 5"/>
                <a:gd name="T16" fmla="*/ 0 w 9"/>
                <a:gd name="T17" fmla="*/ 0 h 5"/>
                <a:gd name="T18" fmla="*/ 9 w 9"/>
                <a:gd name="T19" fmla="*/ 0 h 5"/>
                <a:gd name="T20" fmla="*/ 9 w 9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6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íśļîďê"/>
            <p:cNvSpPr/>
            <p:nvPr userDrawn="1"/>
          </p:nvSpPr>
          <p:spPr bwMode="auto">
            <a:xfrm>
              <a:off x="7894265" y="6814190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ïṧḷîḋe"/>
            <p:cNvSpPr/>
            <p:nvPr userDrawn="1"/>
          </p:nvSpPr>
          <p:spPr bwMode="auto">
            <a:xfrm>
              <a:off x="7873402" y="6784982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íšľïďê"/>
            <p:cNvSpPr/>
            <p:nvPr userDrawn="1"/>
          </p:nvSpPr>
          <p:spPr bwMode="auto">
            <a:xfrm>
              <a:off x="7894265" y="6741170"/>
              <a:ext cx="18777" cy="25035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işļïdé"/>
            <p:cNvSpPr/>
            <p:nvPr userDrawn="1"/>
          </p:nvSpPr>
          <p:spPr bwMode="auto">
            <a:xfrm>
              <a:off x="7873402" y="6714048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5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îṥ1ide"/>
            <p:cNvSpPr/>
            <p:nvPr userDrawn="1"/>
          </p:nvSpPr>
          <p:spPr bwMode="auto">
            <a:xfrm>
              <a:off x="6871989" y="6814190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ïṡľiḑé"/>
            <p:cNvSpPr/>
            <p:nvPr userDrawn="1"/>
          </p:nvSpPr>
          <p:spPr bwMode="auto">
            <a:xfrm>
              <a:off x="6871989" y="6784982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ïṥ1idè"/>
            <p:cNvSpPr/>
            <p:nvPr userDrawn="1"/>
          </p:nvSpPr>
          <p:spPr bwMode="auto">
            <a:xfrm>
              <a:off x="6871989" y="6741170"/>
              <a:ext cx="20863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4"/>
                    <a:pt x="5" y="3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iś1íde"/>
            <p:cNvSpPr/>
            <p:nvPr userDrawn="1"/>
          </p:nvSpPr>
          <p:spPr bwMode="auto">
            <a:xfrm>
              <a:off x="6871989" y="6714048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i$ḷïďê"/>
            <p:cNvSpPr>
              <a:spLocks noChangeArrowheads="1"/>
            </p:cNvSpPr>
            <p:nvPr userDrawn="1"/>
          </p:nvSpPr>
          <p:spPr bwMode="auto">
            <a:xfrm>
              <a:off x="6851126" y="6165357"/>
              <a:ext cx="1061916" cy="112659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ïṥlïḓè"/>
            <p:cNvSpPr>
              <a:spLocks noChangeArrowheads="1"/>
            </p:cNvSpPr>
            <p:nvPr userDrawn="1"/>
          </p:nvSpPr>
          <p:spPr bwMode="auto">
            <a:xfrm>
              <a:off x="6851126" y="6165357"/>
              <a:ext cx="1061916" cy="11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ïṧḷíḓê"/>
            <p:cNvSpPr/>
            <p:nvPr userDrawn="1"/>
          </p:nvSpPr>
          <p:spPr bwMode="auto">
            <a:xfrm>
              <a:off x="8098720" y="6165357"/>
              <a:ext cx="20863" cy="112659"/>
            </a:xfrm>
            <a:custGeom>
              <a:avLst/>
              <a:gdLst>
                <a:gd name="T0" fmla="*/ 10 w 10"/>
                <a:gd name="T1" fmla="*/ 0 h 54"/>
                <a:gd name="T2" fmla="*/ 2 w 10"/>
                <a:gd name="T3" fmla="*/ 0 h 54"/>
                <a:gd name="T4" fmla="*/ 2 w 10"/>
                <a:gd name="T5" fmla="*/ 31 h 54"/>
                <a:gd name="T6" fmla="*/ 0 w 10"/>
                <a:gd name="T7" fmla="*/ 31 h 54"/>
                <a:gd name="T8" fmla="*/ 0 w 10"/>
                <a:gd name="T9" fmla="*/ 54 h 54"/>
                <a:gd name="T10" fmla="*/ 10 w 10"/>
                <a:gd name="T11" fmla="*/ 54 h 54"/>
                <a:gd name="T12" fmla="*/ 10 w 1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4">
                  <a:moveTo>
                    <a:pt x="10" y="0"/>
                  </a:moveTo>
                  <a:lnTo>
                    <a:pt x="2" y="0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54"/>
                  </a:lnTo>
                  <a:lnTo>
                    <a:pt x="10" y="5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ïṩlîdè"/>
            <p:cNvSpPr/>
            <p:nvPr userDrawn="1"/>
          </p:nvSpPr>
          <p:spPr bwMode="auto">
            <a:xfrm>
              <a:off x="8098720" y="6165357"/>
              <a:ext cx="20863" cy="112659"/>
            </a:xfrm>
            <a:custGeom>
              <a:avLst/>
              <a:gdLst>
                <a:gd name="T0" fmla="*/ 10 w 10"/>
                <a:gd name="T1" fmla="*/ 0 h 54"/>
                <a:gd name="T2" fmla="*/ 2 w 10"/>
                <a:gd name="T3" fmla="*/ 0 h 54"/>
                <a:gd name="T4" fmla="*/ 2 w 10"/>
                <a:gd name="T5" fmla="*/ 31 h 54"/>
                <a:gd name="T6" fmla="*/ 0 w 10"/>
                <a:gd name="T7" fmla="*/ 31 h 54"/>
                <a:gd name="T8" fmla="*/ 0 w 10"/>
                <a:gd name="T9" fmla="*/ 54 h 54"/>
                <a:gd name="T10" fmla="*/ 10 w 10"/>
                <a:gd name="T11" fmla="*/ 54 h 54"/>
                <a:gd name="T12" fmla="*/ 10 w 1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4">
                  <a:moveTo>
                    <a:pt x="10" y="0"/>
                  </a:moveTo>
                  <a:lnTo>
                    <a:pt x="2" y="0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54"/>
                  </a:lnTo>
                  <a:lnTo>
                    <a:pt x="10" y="54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ïsḻíḓê"/>
            <p:cNvSpPr/>
            <p:nvPr userDrawn="1"/>
          </p:nvSpPr>
          <p:spPr bwMode="auto">
            <a:xfrm>
              <a:off x="8050736" y="6165357"/>
              <a:ext cx="52157" cy="64675"/>
            </a:xfrm>
            <a:custGeom>
              <a:avLst/>
              <a:gdLst>
                <a:gd name="T0" fmla="*/ 25 w 25"/>
                <a:gd name="T1" fmla="*/ 0 h 31"/>
                <a:gd name="T2" fmla="*/ 0 w 25"/>
                <a:gd name="T3" fmla="*/ 0 h 31"/>
                <a:gd name="T4" fmla="*/ 23 w 25"/>
                <a:gd name="T5" fmla="*/ 0 h 31"/>
                <a:gd name="T6" fmla="*/ 23 w 25"/>
                <a:gd name="T7" fmla="*/ 31 h 31"/>
                <a:gd name="T8" fmla="*/ 25 w 25"/>
                <a:gd name="T9" fmla="*/ 31 h 31"/>
                <a:gd name="T10" fmla="*/ 25 w 25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">
                  <a:moveTo>
                    <a:pt x="25" y="0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1"/>
                  </a:lnTo>
                  <a:lnTo>
                    <a:pt x="25" y="3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îṡľïďê"/>
            <p:cNvSpPr/>
            <p:nvPr userDrawn="1"/>
          </p:nvSpPr>
          <p:spPr bwMode="auto">
            <a:xfrm>
              <a:off x="8050736" y="6165357"/>
              <a:ext cx="52157" cy="64675"/>
            </a:xfrm>
            <a:custGeom>
              <a:avLst/>
              <a:gdLst>
                <a:gd name="T0" fmla="*/ 25 w 25"/>
                <a:gd name="T1" fmla="*/ 0 h 31"/>
                <a:gd name="T2" fmla="*/ 0 w 25"/>
                <a:gd name="T3" fmla="*/ 0 h 31"/>
                <a:gd name="T4" fmla="*/ 23 w 25"/>
                <a:gd name="T5" fmla="*/ 0 h 31"/>
                <a:gd name="T6" fmla="*/ 23 w 25"/>
                <a:gd name="T7" fmla="*/ 31 h 31"/>
                <a:gd name="T8" fmla="*/ 25 w 25"/>
                <a:gd name="T9" fmla="*/ 31 h 31"/>
                <a:gd name="T10" fmla="*/ 25 w 25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">
                  <a:moveTo>
                    <a:pt x="25" y="0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1"/>
                  </a:lnTo>
                  <a:lnTo>
                    <a:pt x="25" y="31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íşľîde"/>
            <p:cNvSpPr/>
            <p:nvPr userDrawn="1"/>
          </p:nvSpPr>
          <p:spPr bwMode="auto">
            <a:xfrm>
              <a:off x="7913042" y="6165357"/>
              <a:ext cx="185679" cy="112659"/>
            </a:xfrm>
            <a:custGeom>
              <a:avLst/>
              <a:gdLst>
                <a:gd name="T0" fmla="*/ 89 w 89"/>
                <a:gd name="T1" fmla="*/ 0 h 54"/>
                <a:gd name="T2" fmla="*/ 66 w 89"/>
                <a:gd name="T3" fmla="*/ 0 h 54"/>
                <a:gd name="T4" fmla="*/ 58 w 89"/>
                <a:gd name="T5" fmla="*/ 0 h 54"/>
                <a:gd name="T6" fmla="*/ 12 w 89"/>
                <a:gd name="T7" fmla="*/ 0 h 54"/>
                <a:gd name="T8" fmla="*/ 2 w 89"/>
                <a:gd name="T9" fmla="*/ 0 h 54"/>
                <a:gd name="T10" fmla="*/ 0 w 89"/>
                <a:gd name="T11" fmla="*/ 0 h 54"/>
                <a:gd name="T12" fmla="*/ 0 w 89"/>
                <a:gd name="T13" fmla="*/ 54 h 54"/>
                <a:gd name="T14" fmla="*/ 89 w 89"/>
                <a:gd name="T15" fmla="*/ 54 h 54"/>
                <a:gd name="T16" fmla="*/ 89 w 89"/>
                <a:gd name="T17" fmla="*/ 31 h 54"/>
                <a:gd name="T18" fmla="*/ 89 w 89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54">
                  <a:moveTo>
                    <a:pt x="89" y="0"/>
                  </a:moveTo>
                  <a:lnTo>
                    <a:pt x="66" y="0"/>
                  </a:lnTo>
                  <a:lnTo>
                    <a:pt x="58" y="0"/>
                  </a:lnTo>
                  <a:lnTo>
                    <a:pt x="1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89" y="54"/>
                  </a:lnTo>
                  <a:lnTo>
                    <a:pt x="89" y="3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AC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îšḷîḋe"/>
            <p:cNvSpPr/>
            <p:nvPr userDrawn="1"/>
          </p:nvSpPr>
          <p:spPr bwMode="auto">
            <a:xfrm>
              <a:off x="7913042" y="6165357"/>
              <a:ext cx="185679" cy="112659"/>
            </a:xfrm>
            <a:custGeom>
              <a:avLst/>
              <a:gdLst>
                <a:gd name="T0" fmla="*/ 89 w 89"/>
                <a:gd name="T1" fmla="*/ 0 h 54"/>
                <a:gd name="T2" fmla="*/ 66 w 89"/>
                <a:gd name="T3" fmla="*/ 0 h 54"/>
                <a:gd name="T4" fmla="*/ 58 w 89"/>
                <a:gd name="T5" fmla="*/ 0 h 54"/>
                <a:gd name="T6" fmla="*/ 12 w 89"/>
                <a:gd name="T7" fmla="*/ 0 h 54"/>
                <a:gd name="T8" fmla="*/ 2 w 89"/>
                <a:gd name="T9" fmla="*/ 0 h 54"/>
                <a:gd name="T10" fmla="*/ 0 w 89"/>
                <a:gd name="T11" fmla="*/ 0 h 54"/>
                <a:gd name="T12" fmla="*/ 0 w 89"/>
                <a:gd name="T13" fmla="*/ 54 h 54"/>
                <a:gd name="T14" fmla="*/ 89 w 89"/>
                <a:gd name="T15" fmla="*/ 54 h 54"/>
                <a:gd name="T16" fmla="*/ 89 w 89"/>
                <a:gd name="T17" fmla="*/ 31 h 54"/>
                <a:gd name="T18" fmla="*/ 89 w 89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54">
                  <a:moveTo>
                    <a:pt x="89" y="0"/>
                  </a:moveTo>
                  <a:lnTo>
                    <a:pt x="66" y="0"/>
                  </a:lnTo>
                  <a:lnTo>
                    <a:pt x="58" y="0"/>
                  </a:lnTo>
                  <a:lnTo>
                    <a:pt x="1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89" y="54"/>
                  </a:lnTo>
                  <a:lnTo>
                    <a:pt x="89" y="31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îṣļiḑé"/>
            <p:cNvSpPr/>
            <p:nvPr userDrawn="1"/>
          </p:nvSpPr>
          <p:spPr bwMode="auto">
            <a:xfrm>
              <a:off x="6871989" y="6278016"/>
              <a:ext cx="1041053" cy="12518"/>
            </a:xfrm>
            <a:custGeom>
              <a:avLst/>
              <a:gdLst>
                <a:gd name="T0" fmla="*/ 240 w 240"/>
                <a:gd name="T1" fmla="*/ 0 h 3"/>
                <a:gd name="T2" fmla="*/ 0 w 240"/>
                <a:gd name="T3" fmla="*/ 0 h 3"/>
                <a:gd name="T4" fmla="*/ 9 w 240"/>
                <a:gd name="T5" fmla="*/ 0 h 3"/>
                <a:gd name="T6" fmla="*/ 9 w 240"/>
                <a:gd name="T7" fmla="*/ 0 h 3"/>
                <a:gd name="T8" fmla="*/ 9 w 240"/>
                <a:gd name="T9" fmla="*/ 1 h 3"/>
                <a:gd name="T10" fmla="*/ 9 w 240"/>
                <a:gd name="T11" fmla="*/ 3 h 3"/>
                <a:gd name="T12" fmla="*/ 231 w 240"/>
                <a:gd name="T13" fmla="*/ 3 h 3"/>
                <a:gd name="T14" fmla="*/ 231 w 240"/>
                <a:gd name="T15" fmla="*/ 1 h 3"/>
                <a:gd name="T16" fmla="*/ 231 w 240"/>
                <a:gd name="T17" fmla="*/ 1 h 3"/>
                <a:gd name="T18" fmla="*/ 231 w 240"/>
                <a:gd name="T19" fmla="*/ 1 h 3"/>
                <a:gd name="T20" fmla="*/ 232 w 240"/>
                <a:gd name="T21" fmla="*/ 0 h 3"/>
                <a:gd name="T22" fmla="*/ 232 w 240"/>
                <a:gd name="T23" fmla="*/ 0 h 3"/>
                <a:gd name="T24" fmla="*/ 240 w 240"/>
                <a:gd name="T25" fmla="*/ 0 h 3"/>
                <a:gd name="T26" fmla="*/ 240 w 240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3">
                  <a:moveTo>
                    <a:pt x="2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6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2"/>
                    <a:pt x="9" y="3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1" y="2"/>
                    <a:pt x="231" y="1"/>
                    <a:pt x="231" y="1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4" y="0"/>
                    <a:pt x="240" y="0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solidFill>
              <a:srgbClr val="92A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ïṩ1îdê"/>
            <p:cNvSpPr/>
            <p:nvPr userDrawn="1"/>
          </p:nvSpPr>
          <p:spPr bwMode="auto">
            <a:xfrm>
              <a:off x="7873402" y="6278016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1 w 9"/>
                <a:gd name="T3" fmla="*/ 0 h 3"/>
                <a:gd name="T4" fmla="*/ 1 w 9"/>
                <a:gd name="T5" fmla="*/ 0 h 3"/>
                <a:gd name="T6" fmla="*/ 0 w 9"/>
                <a:gd name="T7" fmla="*/ 1 h 3"/>
                <a:gd name="T8" fmla="*/ 0 w 9"/>
                <a:gd name="T9" fmla="*/ 3 h 3"/>
                <a:gd name="T10" fmla="*/ 9 w 9"/>
                <a:gd name="T11" fmla="*/ 3 h 3"/>
                <a:gd name="T12" fmla="*/ 9 w 9"/>
                <a:gd name="T13" fmla="*/ 3 h 3"/>
                <a:gd name="T14" fmla="*/ 9 w 9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9" name="ïŝḷíḋè"/>
            <p:cNvSpPr/>
            <p:nvPr userDrawn="1"/>
          </p:nvSpPr>
          <p:spPr bwMode="auto">
            <a:xfrm>
              <a:off x="6871989" y="6278016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3 h 3"/>
                <a:gd name="T6" fmla="*/ 9 w 9"/>
                <a:gd name="T7" fmla="*/ 3 h 3"/>
                <a:gd name="T8" fmla="*/ 9 w 9"/>
                <a:gd name="T9" fmla="*/ 1 h 3"/>
                <a:gd name="T10" fmla="*/ 9 w 9"/>
                <a:gd name="T11" fmla="*/ 0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6" y="0"/>
                    <a:pt x="1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0" name="ïşḷïdê"/>
            <p:cNvSpPr>
              <a:spLocks noChangeArrowheads="1"/>
            </p:cNvSpPr>
            <p:nvPr userDrawn="1"/>
          </p:nvSpPr>
          <p:spPr bwMode="auto">
            <a:xfrm>
              <a:off x="7913042" y="6278016"/>
              <a:ext cx="185679" cy="12518"/>
            </a:xfrm>
            <a:prstGeom prst="rect">
              <a:avLst/>
            </a:prstGeom>
            <a:solidFill>
              <a:srgbClr val="677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1" name="ísľide"/>
            <p:cNvSpPr>
              <a:spLocks noChangeArrowheads="1"/>
            </p:cNvSpPr>
            <p:nvPr userDrawn="1"/>
          </p:nvSpPr>
          <p:spPr bwMode="auto">
            <a:xfrm>
              <a:off x="7913042" y="6278016"/>
              <a:ext cx="185679" cy="12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2" name="î$ḻîḓe"/>
            <p:cNvSpPr>
              <a:spLocks noChangeArrowheads="1"/>
            </p:cNvSpPr>
            <p:nvPr userDrawn="1"/>
          </p:nvSpPr>
          <p:spPr bwMode="auto">
            <a:xfrm>
              <a:off x="7913042" y="6278016"/>
              <a:ext cx="185679" cy="2086"/>
            </a:xfrm>
            <a:prstGeom prst="rect">
              <a:avLst/>
            </a:prstGeom>
            <a:solidFill>
              <a:srgbClr val="99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3" name="iṥḷïďè"/>
            <p:cNvSpPr/>
            <p:nvPr userDrawn="1"/>
          </p:nvSpPr>
          <p:spPr bwMode="auto">
            <a:xfrm>
              <a:off x="7913042" y="6278016"/>
              <a:ext cx="185679" cy="0"/>
            </a:xfrm>
            <a:custGeom>
              <a:avLst/>
              <a:gdLst>
                <a:gd name="T0" fmla="*/ 89 w 89"/>
                <a:gd name="T1" fmla="*/ 0 w 89"/>
                <a:gd name="T2" fmla="*/ 0 w 89"/>
                <a:gd name="T3" fmla="*/ 89 w 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89">
                  <a:moveTo>
                    <a:pt x="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4" name="îšḻîḓè"/>
            <p:cNvSpPr/>
            <p:nvPr userDrawn="1"/>
          </p:nvSpPr>
          <p:spPr bwMode="auto">
            <a:xfrm>
              <a:off x="7913042" y="6278016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F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5" name="í$ļíďe"/>
            <p:cNvSpPr/>
            <p:nvPr userDrawn="1"/>
          </p:nvSpPr>
          <p:spPr bwMode="auto">
            <a:xfrm>
              <a:off x="7913042" y="6278016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6" name="íŝļïḓè"/>
            <p:cNvSpPr/>
            <p:nvPr userDrawn="1"/>
          </p:nvSpPr>
          <p:spPr bwMode="auto">
            <a:xfrm>
              <a:off x="7913042" y="6278016"/>
              <a:ext cx="0" cy="12518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8C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7" name="íṧľïdê"/>
            <p:cNvSpPr/>
            <p:nvPr userDrawn="1"/>
          </p:nvSpPr>
          <p:spPr bwMode="auto">
            <a:xfrm>
              <a:off x="6911628" y="6572181"/>
              <a:ext cx="961774" cy="12518"/>
            </a:xfrm>
            <a:custGeom>
              <a:avLst/>
              <a:gdLst>
                <a:gd name="T0" fmla="*/ 222 w 222"/>
                <a:gd name="T1" fmla="*/ 0 h 3"/>
                <a:gd name="T2" fmla="*/ 0 w 222"/>
                <a:gd name="T3" fmla="*/ 0 h 3"/>
                <a:gd name="T4" fmla="*/ 0 w 222"/>
                <a:gd name="T5" fmla="*/ 0 h 3"/>
                <a:gd name="T6" fmla="*/ 0 w 222"/>
                <a:gd name="T7" fmla="*/ 3 h 3"/>
                <a:gd name="T8" fmla="*/ 222 w 222"/>
                <a:gd name="T9" fmla="*/ 3 h 3"/>
                <a:gd name="T10" fmla="*/ 222 w 222"/>
                <a:gd name="T11" fmla="*/ 0 h 3"/>
                <a:gd name="T12" fmla="*/ 222 w 222"/>
                <a:gd name="T13" fmla="*/ 0 h 3"/>
                <a:gd name="T14" fmla="*/ 222 w 222"/>
                <a:gd name="T15" fmla="*/ 0 h 3"/>
                <a:gd name="T16" fmla="*/ 222 w 22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3">
                  <a:moveTo>
                    <a:pt x="2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222" y="2"/>
                    <a:pt x="222" y="1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</a:path>
              </a:pathLst>
            </a:custGeom>
            <a:solidFill>
              <a:srgbClr val="879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8" name="ï$ḻîḋé"/>
            <p:cNvSpPr/>
            <p:nvPr userDrawn="1"/>
          </p:nvSpPr>
          <p:spPr bwMode="auto">
            <a:xfrm>
              <a:off x="7913042" y="6572181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9" name="ïsḻíḋè"/>
            <p:cNvSpPr/>
            <p:nvPr userDrawn="1"/>
          </p:nvSpPr>
          <p:spPr bwMode="auto">
            <a:xfrm>
              <a:off x="7913042" y="6572181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0" name="ïṧľiďê"/>
            <p:cNvSpPr/>
            <p:nvPr userDrawn="1"/>
          </p:nvSpPr>
          <p:spPr bwMode="auto">
            <a:xfrm>
              <a:off x="7873402" y="6572181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0 h 3"/>
                <a:gd name="T6" fmla="*/ 0 w 9"/>
                <a:gd name="T7" fmla="*/ 3 h 3"/>
                <a:gd name="T8" fmla="*/ 9 w 9"/>
                <a:gd name="T9" fmla="*/ 3 h 3"/>
                <a:gd name="T10" fmla="*/ 9 w 9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F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1" name="î$ľîḋe"/>
            <p:cNvSpPr/>
            <p:nvPr userDrawn="1"/>
          </p:nvSpPr>
          <p:spPr bwMode="auto">
            <a:xfrm>
              <a:off x="6871989" y="6572181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3 h 3"/>
                <a:gd name="T6" fmla="*/ 9 w 9"/>
                <a:gd name="T7" fmla="*/ 3 h 3"/>
                <a:gd name="T8" fmla="*/ 9 w 9"/>
                <a:gd name="T9" fmla="*/ 0 h 3"/>
                <a:gd name="T10" fmla="*/ 9 w 9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F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2" name="îṡḷiḑe"/>
            <p:cNvSpPr/>
            <p:nvPr userDrawn="1"/>
          </p:nvSpPr>
          <p:spPr bwMode="auto">
            <a:xfrm>
              <a:off x="7913042" y="6572181"/>
              <a:ext cx="185679" cy="12518"/>
            </a:xfrm>
            <a:custGeom>
              <a:avLst/>
              <a:gdLst>
                <a:gd name="T0" fmla="*/ 89 w 89"/>
                <a:gd name="T1" fmla="*/ 0 h 6"/>
                <a:gd name="T2" fmla="*/ 0 w 89"/>
                <a:gd name="T3" fmla="*/ 0 h 6"/>
                <a:gd name="T4" fmla="*/ 0 w 89"/>
                <a:gd name="T5" fmla="*/ 0 h 6"/>
                <a:gd name="T6" fmla="*/ 0 w 89"/>
                <a:gd name="T7" fmla="*/ 6 h 6"/>
                <a:gd name="T8" fmla="*/ 89 w 89"/>
                <a:gd name="T9" fmla="*/ 6 h 6"/>
                <a:gd name="T10" fmla="*/ 89 w 8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6">
                  <a:moveTo>
                    <a:pt x="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89" y="6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546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3" name="iŝḷiḑé"/>
            <p:cNvSpPr/>
            <p:nvPr userDrawn="1"/>
          </p:nvSpPr>
          <p:spPr bwMode="auto">
            <a:xfrm>
              <a:off x="7913042" y="6572181"/>
              <a:ext cx="185679" cy="12518"/>
            </a:xfrm>
            <a:custGeom>
              <a:avLst/>
              <a:gdLst>
                <a:gd name="T0" fmla="*/ 89 w 89"/>
                <a:gd name="T1" fmla="*/ 0 h 6"/>
                <a:gd name="T2" fmla="*/ 0 w 89"/>
                <a:gd name="T3" fmla="*/ 0 h 6"/>
                <a:gd name="T4" fmla="*/ 0 w 89"/>
                <a:gd name="T5" fmla="*/ 0 h 6"/>
                <a:gd name="T6" fmla="*/ 0 w 89"/>
                <a:gd name="T7" fmla="*/ 6 h 6"/>
                <a:gd name="T8" fmla="*/ 89 w 89"/>
                <a:gd name="T9" fmla="*/ 6 h 6"/>
                <a:gd name="T10" fmla="*/ 89 w 8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6">
                  <a:moveTo>
                    <a:pt x="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89" y="6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4" name="íṥ1ïḑê"/>
            <p:cNvSpPr>
              <a:spLocks noChangeArrowheads="1"/>
            </p:cNvSpPr>
            <p:nvPr userDrawn="1"/>
          </p:nvSpPr>
          <p:spPr bwMode="auto">
            <a:xfrm>
              <a:off x="7913042" y="6572181"/>
              <a:ext cx="2086" cy="12518"/>
            </a:xfrm>
            <a:prstGeom prst="rect">
              <a:avLst/>
            </a:prstGeom>
            <a:solidFill>
              <a:srgbClr val="495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5" name="íSľiďê"/>
            <p:cNvSpPr>
              <a:spLocks noChangeArrowheads="1"/>
            </p:cNvSpPr>
            <p:nvPr userDrawn="1"/>
          </p:nvSpPr>
          <p:spPr bwMode="auto">
            <a:xfrm>
              <a:off x="7913042" y="6572181"/>
              <a:ext cx="2086" cy="12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6" name="i$ḻíḍê"/>
            <p:cNvSpPr>
              <a:spLocks noEditPoints="1"/>
            </p:cNvSpPr>
            <p:nvPr userDrawn="1"/>
          </p:nvSpPr>
          <p:spPr bwMode="auto">
            <a:xfrm>
              <a:off x="6851126" y="6536714"/>
              <a:ext cx="20863" cy="35467"/>
            </a:xfrm>
            <a:custGeom>
              <a:avLst/>
              <a:gdLst>
                <a:gd name="T0" fmla="*/ 2 w 10"/>
                <a:gd name="T1" fmla="*/ 0 h 17"/>
                <a:gd name="T2" fmla="*/ 0 w 10"/>
                <a:gd name="T3" fmla="*/ 0 h 17"/>
                <a:gd name="T4" fmla="*/ 0 w 10"/>
                <a:gd name="T5" fmla="*/ 17 h 17"/>
                <a:gd name="T6" fmla="*/ 2 w 10"/>
                <a:gd name="T7" fmla="*/ 17 h 17"/>
                <a:gd name="T8" fmla="*/ 2 w 10"/>
                <a:gd name="T9" fmla="*/ 0 h 17"/>
                <a:gd name="T10" fmla="*/ 10 w 10"/>
                <a:gd name="T11" fmla="*/ 0 h 17"/>
                <a:gd name="T12" fmla="*/ 10 w 10"/>
                <a:gd name="T13" fmla="*/ 0 h 17"/>
                <a:gd name="T14" fmla="*/ 10 w 10"/>
                <a:gd name="T15" fmla="*/ 17 h 17"/>
                <a:gd name="T16" fmla="*/ 10 w 10"/>
                <a:gd name="T17" fmla="*/ 17 h 17"/>
                <a:gd name="T18" fmla="*/ 10 w 10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9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7" name="îṡḻïḋê"/>
            <p:cNvSpPr>
              <a:spLocks noEditPoints="1"/>
            </p:cNvSpPr>
            <p:nvPr userDrawn="1"/>
          </p:nvSpPr>
          <p:spPr bwMode="auto">
            <a:xfrm>
              <a:off x="6851126" y="6536714"/>
              <a:ext cx="20863" cy="35467"/>
            </a:xfrm>
            <a:custGeom>
              <a:avLst/>
              <a:gdLst>
                <a:gd name="T0" fmla="*/ 2 w 10"/>
                <a:gd name="T1" fmla="*/ 0 h 17"/>
                <a:gd name="T2" fmla="*/ 0 w 10"/>
                <a:gd name="T3" fmla="*/ 0 h 17"/>
                <a:gd name="T4" fmla="*/ 0 w 10"/>
                <a:gd name="T5" fmla="*/ 17 h 17"/>
                <a:gd name="T6" fmla="*/ 2 w 10"/>
                <a:gd name="T7" fmla="*/ 17 h 17"/>
                <a:gd name="T8" fmla="*/ 2 w 10"/>
                <a:gd name="T9" fmla="*/ 0 h 17"/>
                <a:gd name="T10" fmla="*/ 10 w 10"/>
                <a:gd name="T11" fmla="*/ 0 h 17"/>
                <a:gd name="T12" fmla="*/ 10 w 10"/>
                <a:gd name="T13" fmla="*/ 0 h 17"/>
                <a:gd name="T14" fmla="*/ 10 w 10"/>
                <a:gd name="T15" fmla="*/ 17 h 17"/>
                <a:gd name="T16" fmla="*/ 10 w 10"/>
                <a:gd name="T17" fmla="*/ 17 h 17"/>
                <a:gd name="T18" fmla="*/ 10 w 10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10" y="0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8" name="iṥļïḋè"/>
            <p:cNvSpPr>
              <a:spLocks noChangeArrowheads="1"/>
            </p:cNvSpPr>
            <p:nvPr userDrawn="1"/>
          </p:nvSpPr>
          <p:spPr bwMode="auto">
            <a:xfrm>
              <a:off x="6855298" y="6536714"/>
              <a:ext cx="16690" cy="35467"/>
            </a:xfrm>
            <a:prstGeom prst="rect">
              <a:avLst/>
            </a:prstGeom>
            <a:solidFill>
              <a:srgbClr val="BAC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9" name="íšlïḑè"/>
            <p:cNvSpPr>
              <a:spLocks noChangeArrowheads="1"/>
            </p:cNvSpPr>
            <p:nvPr userDrawn="1"/>
          </p:nvSpPr>
          <p:spPr bwMode="auto">
            <a:xfrm>
              <a:off x="6855298" y="6536714"/>
              <a:ext cx="16690" cy="35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0" name="ïṣḷîḍè"/>
            <p:cNvSpPr/>
            <p:nvPr userDrawn="1"/>
          </p:nvSpPr>
          <p:spPr bwMode="auto">
            <a:xfrm>
              <a:off x="6871989" y="6536714"/>
              <a:ext cx="1041053" cy="35467"/>
            </a:xfrm>
            <a:custGeom>
              <a:avLst/>
              <a:gdLst>
                <a:gd name="T0" fmla="*/ 236 w 240"/>
                <a:gd name="T1" fmla="*/ 0 h 8"/>
                <a:gd name="T2" fmla="*/ 5 w 240"/>
                <a:gd name="T3" fmla="*/ 0 h 8"/>
                <a:gd name="T4" fmla="*/ 5 w 240"/>
                <a:gd name="T5" fmla="*/ 1 h 8"/>
                <a:gd name="T6" fmla="*/ 4 w 240"/>
                <a:gd name="T7" fmla="*/ 2 h 8"/>
                <a:gd name="T8" fmla="*/ 0 w 240"/>
                <a:gd name="T9" fmla="*/ 2 h 8"/>
                <a:gd name="T10" fmla="*/ 0 w 240"/>
                <a:gd name="T11" fmla="*/ 0 h 8"/>
                <a:gd name="T12" fmla="*/ 0 w 240"/>
                <a:gd name="T13" fmla="*/ 0 h 8"/>
                <a:gd name="T14" fmla="*/ 0 w 240"/>
                <a:gd name="T15" fmla="*/ 8 h 8"/>
                <a:gd name="T16" fmla="*/ 0 w 240"/>
                <a:gd name="T17" fmla="*/ 8 h 8"/>
                <a:gd name="T18" fmla="*/ 0 w 240"/>
                <a:gd name="T19" fmla="*/ 7 h 8"/>
                <a:gd name="T20" fmla="*/ 0 w 240"/>
                <a:gd name="T21" fmla="*/ 7 h 8"/>
                <a:gd name="T22" fmla="*/ 9 w 240"/>
                <a:gd name="T23" fmla="*/ 7 h 8"/>
                <a:gd name="T24" fmla="*/ 9 w 240"/>
                <a:gd name="T25" fmla="*/ 7 h 8"/>
                <a:gd name="T26" fmla="*/ 9 w 240"/>
                <a:gd name="T27" fmla="*/ 8 h 8"/>
                <a:gd name="T28" fmla="*/ 231 w 240"/>
                <a:gd name="T29" fmla="*/ 8 h 8"/>
                <a:gd name="T30" fmla="*/ 232 w 240"/>
                <a:gd name="T31" fmla="*/ 7 h 8"/>
                <a:gd name="T32" fmla="*/ 232 w 240"/>
                <a:gd name="T33" fmla="*/ 7 h 8"/>
                <a:gd name="T34" fmla="*/ 240 w 240"/>
                <a:gd name="T35" fmla="*/ 7 h 8"/>
                <a:gd name="T36" fmla="*/ 240 w 240"/>
                <a:gd name="T37" fmla="*/ 2 h 8"/>
                <a:gd name="T38" fmla="*/ 237 w 240"/>
                <a:gd name="T39" fmla="*/ 2 h 8"/>
                <a:gd name="T40" fmla="*/ 236 w 240"/>
                <a:gd name="T41" fmla="*/ 1 h 8"/>
                <a:gd name="T42" fmla="*/ 236 w 240"/>
                <a:gd name="T4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8">
                  <a:moveTo>
                    <a:pt x="23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6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4" y="7"/>
                    <a:pt x="240" y="7"/>
                    <a:pt x="240" y="7"/>
                  </a:cubicBezTo>
                  <a:cubicBezTo>
                    <a:pt x="240" y="2"/>
                    <a:pt x="240" y="2"/>
                    <a:pt x="240" y="2"/>
                  </a:cubicBezTo>
                  <a:cubicBezTo>
                    <a:pt x="240" y="2"/>
                    <a:pt x="238" y="2"/>
                    <a:pt x="237" y="2"/>
                  </a:cubicBezTo>
                  <a:cubicBezTo>
                    <a:pt x="236" y="2"/>
                    <a:pt x="236" y="2"/>
                    <a:pt x="236" y="1"/>
                  </a:cubicBezTo>
                  <a:cubicBezTo>
                    <a:pt x="236" y="1"/>
                    <a:pt x="236" y="0"/>
                    <a:pt x="236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1" name="îśľîḋè"/>
            <p:cNvSpPr/>
            <p:nvPr userDrawn="1"/>
          </p:nvSpPr>
          <p:spPr bwMode="auto">
            <a:xfrm>
              <a:off x="7913042" y="6536714"/>
              <a:ext cx="0" cy="35467"/>
            </a:xfrm>
            <a:custGeom>
              <a:avLst/>
              <a:gdLst>
                <a:gd name="T0" fmla="*/ 0 h 17"/>
                <a:gd name="T1" fmla="*/ 0 h 17"/>
                <a:gd name="T2" fmla="*/ 4 h 17"/>
                <a:gd name="T3" fmla="*/ 4 h 17"/>
                <a:gd name="T4" fmla="*/ 15 h 17"/>
                <a:gd name="T5" fmla="*/ 15 h 17"/>
                <a:gd name="T6" fmla="*/ 17 h 17"/>
                <a:gd name="T7" fmla="*/ 0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2" name="íṥliḍe"/>
            <p:cNvSpPr/>
            <p:nvPr userDrawn="1"/>
          </p:nvSpPr>
          <p:spPr bwMode="auto">
            <a:xfrm>
              <a:off x="7913042" y="6536714"/>
              <a:ext cx="0" cy="35467"/>
            </a:xfrm>
            <a:custGeom>
              <a:avLst/>
              <a:gdLst>
                <a:gd name="T0" fmla="*/ 0 h 17"/>
                <a:gd name="T1" fmla="*/ 0 h 17"/>
                <a:gd name="T2" fmla="*/ 4 h 17"/>
                <a:gd name="T3" fmla="*/ 4 h 17"/>
                <a:gd name="T4" fmla="*/ 15 h 17"/>
                <a:gd name="T5" fmla="*/ 15 h 17"/>
                <a:gd name="T6" fmla="*/ 17 h 17"/>
                <a:gd name="T7" fmla="*/ 0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3" name="îṩľiďe"/>
            <p:cNvSpPr/>
            <p:nvPr userDrawn="1"/>
          </p:nvSpPr>
          <p:spPr bwMode="auto">
            <a:xfrm>
              <a:off x="7894265" y="6536714"/>
              <a:ext cx="18777" cy="834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2 h 2"/>
                <a:gd name="T10" fmla="*/ 4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4" y="2"/>
                    <a:pt x="4" y="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4" name="iṩḷiḓe"/>
            <p:cNvSpPr/>
            <p:nvPr userDrawn="1"/>
          </p:nvSpPr>
          <p:spPr bwMode="auto">
            <a:xfrm>
              <a:off x="6871989" y="6536714"/>
              <a:ext cx="20863" cy="834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0 w 5"/>
                <a:gd name="T5" fmla="*/ 2 h 2"/>
                <a:gd name="T6" fmla="*/ 4 w 5"/>
                <a:gd name="T7" fmla="*/ 2 h 2"/>
                <a:gd name="T8" fmla="*/ 5 w 5"/>
                <a:gd name="T9" fmla="*/ 1 h 2"/>
                <a:gd name="T10" fmla="*/ 5 w 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3" y="2"/>
                    <a:pt x="4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5" name="ï$ļîḑê"/>
            <p:cNvSpPr/>
            <p:nvPr userDrawn="1"/>
          </p:nvSpPr>
          <p:spPr bwMode="auto">
            <a:xfrm>
              <a:off x="7873402" y="6568009"/>
              <a:ext cx="39639" cy="4173"/>
            </a:xfrm>
            <a:custGeom>
              <a:avLst/>
              <a:gdLst>
                <a:gd name="T0" fmla="*/ 9 w 9"/>
                <a:gd name="T1" fmla="*/ 0 h 1"/>
                <a:gd name="T2" fmla="*/ 1 w 9"/>
                <a:gd name="T3" fmla="*/ 0 h 1"/>
                <a:gd name="T4" fmla="*/ 1 w 9"/>
                <a:gd name="T5" fmla="*/ 0 h 1"/>
                <a:gd name="T6" fmla="*/ 0 w 9"/>
                <a:gd name="T7" fmla="*/ 1 h 1"/>
                <a:gd name="T8" fmla="*/ 9 w 9"/>
                <a:gd name="T9" fmla="*/ 1 h 1"/>
                <a:gd name="T10" fmla="*/ 9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9EC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6" name="iş1îḍê"/>
            <p:cNvSpPr/>
            <p:nvPr userDrawn="1"/>
          </p:nvSpPr>
          <p:spPr bwMode="auto">
            <a:xfrm>
              <a:off x="6871989" y="6568009"/>
              <a:ext cx="39639" cy="4173"/>
            </a:xfrm>
            <a:custGeom>
              <a:avLst/>
              <a:gdLst>
                <a:gd name="T0" fmla="*/ 9 w 9"/>
                <a:gd name="T1" fmla="*/ 0 h 1"/>
                <a:gd name="T2" fmla="*/ 0 w 9"/>
                <a:gd name="T3" fmla="*/ 0 h 1"/>
                <a:gd name="T4" fmla="*/ 0 w 9"/>
                <a:gd name="T5" fmla="*/ 1 h 1"/>
                <a:gd name="T6" fmla="*/ 9 w 9"/>
                <a:gd name="T7" fmla="*/ 1 h 1"/>
                <a:gd name="T8" fmla="*/ 9 w 9"/>
                <a:gd name="T9" fmla="*/ 0 h 1"/>
                <a:gd name="T10" fmla="*/ 9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9EC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7" name="íślíḑé"/>
            <p:cNvSpPr/>
            <p:nvPr userDrawn="1"/>
          </p:nvSpPr>
          <p:spPr bwMode="auto">
            <a:xfrm>
              <a:off x="8098720" y="6536714"/>
              <a:ext cx="20863" cy="35467"/>
            </a:xfrm>
            <a:custGeom>
              <a:avLst/>
              <a:gdLst>
                <a:gd name="T0" fmla="*/ 10 w 10"/>
                <a:gd name="T1" fmla="*/ 0 h 17"/>
                <a:gd name="T2" fmla="*/ 2 w 10"/>
                <a:gd name="T3" fmla="*/ 0 h 17"/>
                <a:gd name="T4" fmla="*/ 2 w 10"/>
                <a:gd name="T5" fmla="*/ 13 h 17"/>
                <a:gd name="T6" fmla="*/ 0 w 10"/>
                <a:gd name="T7" fmla="*/ 13 h 17"/>
                <a:gd name="T8" fmla="*/ 0 w 10"/>
                <a:gd name="T9" fmla="*/ 17 h 17"/>
                <a:gd name="T10" fmla="*/ 10 w 10"/>
                <a:gd name="T11" fmla="*/ 17 h 17"/>
                <a:gd name="T12" fmla="*/ 10 w 1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lnTo>
                    <a:pt x="2" y="0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8" name="iṩľiḋe"/>
            <p:cNvSpPr/>
            <p:nvPr userDrawn="1"/>
          </p:nvSpPr>
          <p:spPr bwMode="auto">
            <a:xfrm>
              <a:off x="8098720" y="6536714"/>
              <a:ext cx="20863" cy="35467"/>
            </a:xfrm>
            <a:custGeom>
              <a:avLst/>
              <a:gdLst>
                <a:gd name="T0" fmla="*/ 10 w 10"/>
                <a:gd name="T1" fmla="*/ 0 h 17"/>
                <a:gd name="T2" fmla="*/ 2 w 10"/>
                <a:gd name="T3" fmla="*/ 0 h 17"/>
                <a:gd name="T4" fmla="*/ 2 w 10"/>
                <a:gd name="T5" fmla="*/ 13 h 17"/>
                <a:gd name="T6" fmla="*/ 0 w 10"/>
                <a:gd name="T7" fmla="*/ 13 h 17"/>
                <a:gd name="T8" fmla="*/ 0 w 10"/>
                <a:gd name="T9" fmla="*/ 17 h 17"/>
                <a:gd name="T10" fmla="*/ 10 w 10"/>
                <a:gd name="T11" fmla="*/ 17 h 17"/>
                <a:gd name="T12" fmla="*/ 10 w 1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lnTo>
                    <a:pt x="2" y="0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9" name="iṣḷîḍê"/>
            <p:cNvSpPr>
              <a:spLocks noChangeArrowheads="1"/>
            </p:cNvSpPr>
            <p:nvPr userDrawn="1"/>
          </p:nvSpPr>
          <p:spPr bwMode="auto">
            <a:xfrm>
              <a:off x="8098720" y="6536714"/>
              <a:ext cx="4173" cy="27122"/>
            </a:xfrm>
            <a:prstGeom prst="rect">
              <a:avLst/>
            </a:prstGeom>
            <a:solidFill>
              <a:srgbClr val="E6E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0" name="îṩļíďê"/>
            <p:cNvSpPr>
              <a:spLocks noChangeArrowheads="1"/>
            </p:cNvSpPr>
            <p:nvPr userDrawn="1"/>
          </p:nvSpPr>
          <p:spPr bwMode="auto">
            <a:xfrm>
              <a:off x="8098720" y="6536714"/>
              <a:ext cx="4173" cy="2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1" name="îŝḻîďé"/>
            <p:cNvSpPr/>
            <p:nvPr userDrawn="1"/>
          </p:nvSpPr>
          <p:spPr bwMode="auto">
            <a:xfrm>
              <a:off x="7913042" y="6536714"/>
              <a:ext cx="185679" cy="35467"/>
            </a:xfrm>
            <a:custGeom>
              <a:avLst/>
              <a:gdLst>
                <a:gd name="T0" fmla="*/ 89 w 89"/>
                <a:gd name="T1" fmla="*/ 0 h 17"/>
                <a:gd name="T2" fmla="*/ 0 w 89"/>
                <a:gd name="T3" fmla="*/ 0 h 17"/>
                <a:gd name="T4" fmla="*/ 0 w 89"/>
                <a:gd name="T5" fmla="*/ 17 h 17"/>
                <a:gd name="T6" fmla="*/ 89 w 89"/>
                <a:gd name="T7" fmla="*/ 17 h 17"/>
                <a:gd name="T8" fmla="*/ 89 w 89"/>
                <a:gd name="T9" fmla="*/ 13 h 17"/>
                <a:gd name="T10" fmla="*/ 89 w 89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7">
                  <a:moveTo>
                    <a:pt x="89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9" y="17"/>
                  </a:lnTo>
                  <a:lnTo>
                    <a:pt x="89" y="1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AC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2" name="iş1íďé"/>
            <p:cNvSpPr/>
            <p:nvPr userDrawn="1"/>
          </p:nvSpPr>
          <p:spPr bwMode="auto">
            <a:xfrm>
              <a:off x="7913042" y="6536714"/>
              <a:ext cx="185679" cy="35467"/>
            </a:xfrm>
            <a:custGeom>
              <a:avLst/>
              <a:gdLst>
                <a:gd name="T0" fmla="*/ 89 w 89"/>
                <a:gd name="T1" fmla="*/ 0 h 17"/>
                <a:gd name="T2" fmla="*/ 0 w 89"/>
                <a:gd name="T3" fmla="*/ 0 h 17"/>
                <a:gd name="T4" fmla="*/ 0 w 89"/>
                <a:gd name="T5" fmla="*/ 17 h 17"/>
                <a:gd name="T6" fmla="*/ 89 w 89"/>
                <a:gd name="T7" fmla="*/ 17 h 17"/>
                <a:gd name="T8" fmla="*/ 89 w 89"/>
                <a:gd name="T9" fmla="*/ 13 h 17"/>
                <a:gd name="T10" fmla="*/ 89 w 89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7">
                  <a:moveTo>
                    <a:pt x="89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9" y="17"/>
                  </a:lnTo>
                  <a:lnTo>
                    <a:pt x="89" y="13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3" name="îšḻiďè"/>
            <p:cNvSpPr/>
            <p:nvPr userDrawn="1"/>
          </p:nvSpPr>
          <p:spPr bwMode="auto">
            <a:xfrm>
              <a:off x="7339315" y="6342690"/>
              <a:ext cx="43812" cy="20863"/>
            </a:xfrm>
            <a:custGeom>
              <a:avLst/>
              <a:gdLst>
                <a:gd name="T0" fmla="*/ 9 w 10"/>
                <a:gd name="T1" fmla="*/ 0 h 5"/>
                <a:gd name="T2" fmla="*/ 1 w 10"/>
                <a:gd name="T3" fmla="*/ 0 h 5"/>
                <a:gd name="T4" fmla="*/ 0 w 10"/>
                <a:gd name="T5" fmla="*/ 0 h 5"/>
                <a:gd name="T6" fmla="*/ 0 w 10"/>
                <a:gd name="T7" fmla="*/ 1 h 5"/>
                <a:gd name="T8" fmla="*/ 0 w 10"/>
                <a:gd name="T9" fmla="*/ 4 h 5"/>
                <a:gd name="T10" fmla="*/ 0 w 10"/>
                <a:gd name="T11" fmla="*/ 4 h 5"/>
                <a:gd name="T12" fmla="*/ 1 w 10"/>
                <a:gd name="T13" fmla="*/ 5 h 5"/>
                <a:gd name="T14" fmla="*/ 9 w 10"/>
                <a:gd name="T15" fmla="*/ 5 h 5"/>
                <a:gd name="T16" fmla="*/ 10 w 10"/>
                <a:gd name="T17" fmla="*/ 4 h 5"/>
                <a:gd name="T18" fmla="*/ 10 w 10"/>
                <a:gd name="T19" fmla="*/ 4 h 5"/>
                <a:gd name="T20" fmla="*/ 10 w 10"/>
                <a:gd name="T21" fmla="*/ 1 h 5"/>
                <a:gd name="T22" fmla="*/ 10 w 10"/>
                <a:gd name="T23" fmla="*/ 0 h 5"/>
                <a:gd name="T24" fmla="*/ 9 w 10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3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4" name="îṧḻíḑê"/>
            <p:cNvSpPr/>
            <p:nvPr userDrawn="1"/>
          </p:nvSpPr>
          <p:spPr bwMode="auto">
            <a:xfrm>
              <a:off x="7358092" y="6367726"/>
              <a:ext cx="37553" cy="16690"/>
            </a:xfrm>
            <a:custGeom>
              <a:avLst/>
              <a:gdLst>
                <a:gd name="T0" fmla="*/ 8 w 9"/>
                <a:gd name="T1" fmla="*/ 0 h 4"/>
                <a:gd name="T2" fmla="*/ 0 w 9"/>
                <a:gd name="T3" fmla="*/ 0 h 4"/>
                <a:gd name="T4" fmla="*/ 0 w 9"/>
                <a:gd name="T5" fmla="*/ 0 h 4"/>
                <a:gd name="T6" fmla="*/ 0 w 9"/>
                <a:gd name="T7" fmla="*/ 0 h 4"/>
                <a:gd name="T8" fmla="*/ 0 w 9"/>
                <a:gd name="T9" fmla="*/ 3 h 4"/>
                <a:gd name="T10" fmla="*/ 0 w 9"/>
                <a:gd name="T11" fmla="*/ 4 h 4"/>
                <a:gd name="T12" fmla="*/ 0 w 9"/>
                <a:gd name="T13" fmla="*/ 4 h 4"/>
                <a:gd name="T14" fmla="*/ 8 w 9"/>
                <a:gd name="T15" fmla="*/ 4 h 4"/>
                <a:gd name="T16" fmla="*/ 9 w 9"/>
                <a:gd name="T17" fmla="*/ 4 h 4"/>
                <a:gd name="T18" fmla="*/ 9 w 9"/>
                <a:gd name="T19" fmla="*/ 3 h 4"/>
                <a:gd name="T20" fmla="*/ 9 w 9"/>
                <a:gd name="T21" fmla="*/ 0 h 4"/>
                <a:gd name="T22" fmla="*/ 9 w 9"/>
                <a:gd name="T23" fmla="*/ 0 h 4"/>
                <a:gd name="T24" fmla="*/ 8 w 9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">
                  <a:moveTo>
                    <a:pt x="8" y="0"/>
                  </a:moveTo>
                  <a:cubicBezTo>
                    <a:pt x="7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7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5" name="iṩļidê"/>
            <p:cNvSpPr/>
            <p:nvPr userDrawn="1"/>
          </p:nvSpPr>
          <p:spPr bwMode="auto">
            <a:xfrm>
              <a:off x="7535425" y="6584699"/>
              <a:ext cx="43812" cy="20863"/>
            </a:xfrm>
            <a:custGeom>
              <a:avLst/>
              <a:gdLst>
                <a:gd name="T0" fmla="*/ 9 w 10"/>
                <a:gd name="T1" fmla="*/ 0 h 5"/>
                <a:gd name="T2" fmla="*/ 1 w 10"/>
                <a:gd name="T3" fmla="*/ 0 h 5"/>
                <a:gd name="T4" fmla="*/ 1 w 10"/>
                <a:gd name="T5" fmla="*/ 0 h 5"/>
                <a:gd name="T6" fmla="*/ 0 w 10"/>
                <a:gd name="T7" fmla="*/ 1 h 5"/>
                <a:gd name="T8" fmla="*/ 0 w 10"/>
                <a:gd name="T9" fmla="*/ 4 h 5"/>
                <a:gd name="T10" fmla="*/ 1 w 10"/>
                <a:gd name="T11" fmla="*/ 4 h 5"/>
                <a:gd name="T12" fmla="*/ 1 w 10"/>
                <a:gd name="T13" fmla="*/ 5 h 5"/>
                <a:gd name="T14" fmla="*/ 9 w 10"/>
                <a:gd name="T15" fmla="*/ 5 h 5"/>
                <a:gd name="T16" fmla="*/ 10 w 10"/>
                <a:gd name="T17" fmla="*/ 4 h 5"/>
                <a:gd name="T18" fmla="*/ 10 w 10"/>
                <a:gd name="T19" fmla="*/ 4 h 5"/>
                <a:gd name="T20" fmla="*/ 10 w 10"/>
                <a:gd name="T21" fmla="*/ 1 h 5"/>
                <a:gd name="T22" fmla="*/ 10 w 10"/>
                <a:gd name="T23" fmla="*/ 0 h 5"/>
                <a:gd name="T24" fmla="*/ 9 w 10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6" name="íSlíḑê"/>
            <p:cNvSpPr>
              <a:spLocks noChangeArrowheads="1"/>
            </p:cNvSpPr>
            <p:nvPr userDrawn="1"/>
          </p:nvSpPr>
          <p:spPr bwMode="auto">
            <a:xfrm>
              <a:off x="7015942" y="6636856"/>
              <a:ext cx="273303" cy="21280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7" name="ïṥļïḓè"/>
            <p:cNvSpPr>
              <a:spLocks noChangeArrowheads="1"/>
            </p:cNvSpPr>
            <p:nvPr userDrawn="1"/>
          </p:nvSpPr>
          <p:spPr bwMode="auto">
            <a:xfrm>
              <a:off x="7349746" y="6636856"/>
              <a:ext cx="121004" cy="212801"/>
            </a:xfrm>
            <a:prstGeom prst="rect">
              <a:avLst/>
            </a:prstGeom>
            <a:solidFill>
              <a:srgbClr val="272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8" name="iṥḷiďé"/>
            <p:cNvSpPr>
              <a:spLocks noChangeArrowheads="1"/>
            </p:cNvSpPr>
            <p:nvPr userDrawn="1"/>
          </p:nvSpPr>
          <p:spPr bwMode="auto">
            <a:xfrm>
              <a:off x="9851195" y="6008886"/>
              <a:ext cx="221146" cy="160644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9" name="ïṥļíḑe"/>
            <p:cNvSpPr>
              <a:spLocks noChangeArrowheads="1"/>
            </p:cNvSpPr>
            <p:nvPr userDrawn="1"/>
          </p:nvSpPr>
          <p:spPr bwMode="auto">
            <a:xfrm>
              <a:off x="10053564" y="6008886"/>
              <a:ext cx="143953" cy="160644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0" name="iṡ1iḍè"/>
            <p:cNvSpPr>
              <a:spLocks noChangeArrowheads="1"/>
            </p:cNvSpPr>
            <p:nvPr userDrawn="1"/>
          </p:nvSpPr>
          <p:spPr bwMode="auto">
            <a:xfrm>
              <a:off x="9602927" y="6165357"/>
              <a:ext cx="961774" cy="684300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1" name="ïSḷiḋê"/>
            <p:cNvSpPr>
              <a:spLocks noChangeArrowheads="1"/>
            </p:cNvSpPr>
            <p:nvPr userDrawn="1"/>
          </p:nvSpPr>
          <p:spPr bwMode="auto">
            <a:xfrm>
              <a:off x="9602927" y="6165357"/>
              <a:ext cx="961774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2" name="íṡliḋè"/>
            <p:cNvSpPr>
              <a:spLocks noChangeArrowheads="1"/>
            </p:cNvSpPr>
            <p:nvPr userDrawn="1"/>
          </p:nvSpPr>
          <p:spPr bwMode="auto">
            <a:xfrm>
              <a:off x="9703069" y="6303051"/>
              <a:ext cx="337977" cy="17316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3" name="îṧḻîḋe"/>
            <p:cNvSpPr>
              <a:spLocks noChangeArrowheads="1"/>
            </p:cNvSpPr>
            <p:nvPr userDrawn="1"/>
          </p:nvSpPr>
          <p:spPr bwMode="auto">
            <a:xfrm>
              <a:off x="9703069" y="6303051"/>
              <a:ext cx="337977" cy="17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4" name="iSľiḋé"/>
            <p:cNvSpPr>
              <a:spLocks noChangeArrowheads="1"/>
            </p:cNvSpPr>
            <p:nvPr userDrawn="1"/>
          </p:nvSpPr>
          <p:spPr bwMode="auto">
            <a:xfrm>
              <a:off x="9703069" y="6303051"/>
              <a:ext cx="16690" cy="17316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5" name="íSľiḋe"/>
            <p:cNvSpPr>
              <a:spLocks noChangeArrowheads="1"/>
            </p:cNvSpPr>
            <p:nvPr userDrawn="1"/>
          </p:nvSpPr>
          <p:spPr bwMode="auto">
            <a:xfrm>
              <a:off x="9763571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6" name="îŝ1iďê"/>
            <p:cNvSpPr>
              <a:spLocks noChangeArrowheads="1"/>
            </p:cNvSpPr>
            <p:nvPr userDrawn="1"/>
          </p:nvSpPr>
          <p:spPr bwMode="auto">
            <a:xfrm>
              <a:off x="9988889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7" name="íşliḓé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337977" cy="17316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8" name="íṧliḑê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337977" cy="17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9" name="íṡ1iďè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16690" cy="17316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0" name="ïşḻiḓe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16690" cy="17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1" name="íṡ1iḑé"/>
            <p:cNvSpPr>
              <a:spLocks noChangeArrowheads="1"/>
            </p:cNvSpPr>
            <p:nvPr userDrawn="1"/>
          </p:nvSpPr>
          <p:spPr bwMode="auto">
            <a:xfrm>
              <a:off x="10197517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2" name="iṣḷiḋè"/>
            <p:cNvSpPr>
              <a:spLocks noChangeArrowheads="1"/>
            </p:cNvSpPr>
            <p:nvPr userDrawn="1"/>
          </p:nvSpPr>
          <p:spPr bwMode="auto">
            <a:xfrm>
              <a:off x="10422835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3" name="îsľïḓè"/>
            <p:cNvSpPr>
              <a:spLocks noChangeArrowheads="1"/>
            </p:cNvSpPr>
            <p:nvPr userDrawn="1"/>
          </p:nvSpPr>
          <p:spPr bwMode="auto">
            <a:xfrm>
              <a:off x="10564702" y="6165357"/>
              <a:ext cx="187765" cy="68430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4" name="í$ľíḓê"/>
            <p:cNvSpPr>
              <a:spLocks noChangeArrowheads="1"/>
            </p:cNvSpPr>
            <p:nvPr userDrawn="1"/>
          </p:nvSpPr>
          <p:spPr bwMode="auto">
            <a:xfrm>
              <a:off x="10564702" y="6165357"/>
              <a:ext cx="187765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5" name="iṥḷïde"/>
            <p:cNvSpPr/>
            <p:nvPr userDrawn="1"/>
          </p:nvSpPr>
          <p:spPr bwMode="auto">
            <a:xfrm>
              <a:off x="10543839" y="6376071"/>
              <a:ext cx="20863" cy="27122"/>
            </a:xfrm>
            <a:custGeom>
              <a:avLst/>
              <a:gdLst>
                <a:gd name="T0" fmla="*/ 5 w 5"/>
                <a:gd name="T1" fmla="*/ 0 h 6"/>
                <a:gd name="T2" fmla="*/ 1 w 5"/>
                <a:gd name="T3" fmla="*/ 0 h 6"/>
                <a:gd name="T4" fmla="*/ 0 w 5"/>
                <a:gd name="T5" fmla="*/ 1 h 6"/>
                <a:gd name="T6" fmla="*/ 0 w 5"/>
                <a:gd name="T7" fmla="*/ 5 h 6"/>
                <a:gd name="T8" fmla="*/ 1 w 5"/>
                <a:gd name="T9" fmla="*/ 6 h 6"/>
                <a:gd name="T10" fmla="*/ 5 w 5"/>
                <a:gd name="T11" fmla="*/ 6 h 6"/>
                <a:gd name="T12" fmla="*/ 5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5" y="6"/>
                    <a:pt x="5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6" name="ïś1iḑè"/>
            <p:cNvSpPr/>
            <p:nvPr userDrawn="1"/>
          </p:nvSpPr>
          <p:spPr bwMode="auto">
            <a:xfrm>
              <a:off x="10527149" y="6346863"/>
              <a:ext cx="37553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0 w 9"/>
                <a:gd name="T11" fmla="*/ 6 h 6"/>
                <a:gd name="T12" fmla="*/ 0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7" name="î$lîďê"/>
            <p:cNvSpPr/>
            <p:nvPr userDrawn="1"/>
          </p:nvSpPr>
          <p:spPr bwMode="auto">
            <a:xfrm>
              <a:off x="10543839" y="6307224"/>
              <a:ext cx="20863" cy="20863"/>
            </a:xfrm>
            <a:custGeom>
              <a:avLst/>
              <a:gdLst>
                <a:gd name="T0" fmla="*/ 5 w 5"/>
                <a:gd name="T1" fmla="*/ 0 h 5"/>
                <a:gd name="T2" fmla="*/ 1 w 5"/>
                <a:gd name="T3" fmla="*/ 0 h 5"/>
                <a:gd name="T4" fmla="*/ 0 w 5"/>
                <a:gd name="T5" fmla="*/ 0 h 5"/>
                <a:gd name="T6" fmla="*/ 0 w 5"/>
                <a:gd name="T7" fmla="*/ 4 h 5"/>
                <a:gd name="T8" fmla="*/ 1 w 5"/>
                <a:gd name="T9" fmla="*/ 5 h 5"/>
                <a:gd name="T10" fmla="*/ 5 w 5"/>
                <a:gd name="T11" fmla="*/ 5 h 5"/>
                <a:gd name="T12" fmla="*/ 5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5" y="5"/>
                    <a:pt x="5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8" name="is1ïḍê"/>
            <p:cNvSpPr/>
            <p:nvPr userDrawn="1"/>
          </p:nvSpPr>
          <p:spPr bwMode="auto">
            <a:xfrm>
              <a:off x="10527149" y="6290533"/>
              <a:ext cx="37553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2 h 3"/>
                <a:gd name="T6" fmla="*/ 0 w 9"/>
                <a:gd name="T7" fmla="*/ 2 h 3"/>
                <a:gd name="T8" fmla="*/ 0 w 9"/>
                <a:gd name="T9" fmla="*/ 3 h 3"/>
                <a:gd name="T10" fmla="*/ 9 w 9"/>
                <a:gd name="T11" fmla="*/ 3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9" name="is1íḓé"/>
            <p:cNvSpPr/>
            <p:nvPr userDrawn="1"/>
          </p:nvSpPr>
          <p:spPr bwMode="auto">
            <a:xfrm>
              <a:off x="9602929" y="6376070"/>
              <a:ext cx="16690" cy="27122"/>
            </a:xfrm>
            <a:custGeom>
              <a:avLst/>
              <a:gdLst>
                <a:gd name="T0" fmla="*/ 3 w 4"/>
                <a:gd name="T1" fmla="*/ 0 h 6"/>
                <a:gd name="T2" fmla="*/ 0 w 4"/>
                <a:gd name="T3" fmla="*/ 0 h 6"/>
                <a:gd name="T4" fmla="*/ 0 w 4"/>
                <a:gd name="T5" fmla="*/ 6 h 6"/>
                <a:gd name="T6" fmla="*/ 3 w 4"/>
                <a:gd name="T7" fmla="*/ 6 h 6"/>
                <a:gd name="T8" fmla="*/ 4 w 4"/>
                <a:gd name="T9" fmla="*/ 5 h 6"/>
                <a:gd name="T10" fmla="*/ 4 w 4"/>
                <a:gd name="T11" fmla="*/ 1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6"/>
                    <a:pt x="3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4"/>
                    <a:pt x="4" y="2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0" name="îşļiďê"/>
            <p:cNvSpPr/>
            <p:nvPr userDrawn="1"/>
          </p:nvSpPr>
          <p:spPr bwMode="auto">
            <a:xfrm>
              <a:off x="9602929" y="6346862"/>
              <a:ext cx="39640" cy="25035"/>
            </a:xfrm>
            <a:custGeom>
              <a:avLst/>
              <a:gdLst>
                <a:gd name="T0" fmla="*/ 8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8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1" name="îṩľïḋê"/>
            <p:cNvSpPr/>
            <p:nvPr userDrawn="1"/>
          </p:nvSpPr>
          <p:spPr bwMode="auto">
            <a:xfrm>
              <a:off x="9602929" y="6307222"/>
              <a:ext cx="16690" cy="20863"/>
            </a:xfrm>
            <a:custGeom>
              <a:avLst/>
              <a:gdLst>
                <a:gd name="T0" fmla="*/ 3 w 4"/>
                <a:gd name="T1" fmla="*/ 0 h 5"/>
                <a:gd name="T2" fmla="*/ 0 w 4"/>
                <a:gd name="T3" fmla="*/ 0 h 5"/>
                <a:gd name="T4" fmla="*/ 0 w 4"/>
                <a:gd name="T5" fmla="*/ 5 h 5"/>
                <a:gd name="T6" fmla="*/ 3 w 4"/>
                <a:gd name="T7" fmla="*/ 5 h 5"/>
                <a:gd name="T8" fmla="*/ 4 w 4"/>
                <a:gd name="T9" fmla="*/ 4 h 5"/>
                <a:gd name="T10" fmla="*/ 4 w 4"/>
                <a:gd name="T11" fmla="*/ 0 h 5"/>
                <a:gd name="T12" fmla="*/ 3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2" y="5"/>
                    <a:pt x="3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2" name="iṣļiḍé"/>
            <p:cNvSpPr/>
            <p:nvPr userDrawn="1"/>
          </p:nvSpPr>
          <p:spPr bwMode="auto">
            <a:xfrm>
              <a:off x="9602929" y="6278014"/>
              <a:ext cx="39640" cy="25035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3 h 6"/>
                <a:gd name="T14" fmla="*/ 0 w 9"/>
                <a:gd name="T15" fmla="*/ 3 h 6"/>
                <a:gd name="T16" fmla="*/ 0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3" name="iṣlíḍé"/>
            <p:cNvSpPr/>
            <p:nvPr userDrawn="1"/>
          </p:nvSpPr>
          <p:spPr bwMode="auto">
            <a:xfrm>
              <a:off x="10543840" y="6524195"/>
              <a:ext cx="20863" cy="4173"/>
            </a:xfrm>
            <a:custGeom>
              <a:avLst/>
              <a:gdLst>
                <a:gd name="T0" fmla="*/ 5 w 5"/>
                <a:gd name="T1" fmla="*/ 0 h 1"/>
                <a:gd name="T2" fmla="*/ 1 w 5"/>
                <a:gd name="T3" fmla="*/ 0 h 1"/>
                <a:gd name="T4" fmla="*/ 0 w 5"/>
                <a:gd name="T5" fmla="*/ 1 h 1"/>
                <a:gd name="T6" fmla="*/ 0 w 5"/>
                <a:gd name="T7" fmla="*/ 1 h 1"/>
                <a:gd name="T8" fmla="*/ 5 w 5"/>
                <a:gd name="T9" fmla="*/ 1 h 1"/>
                <a:gd name="T10" fmla="*/ 5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4" name="ïṡliḓê"/>
            <p:cNvSpPr/>
            <p:nvPr userDrawn="1"/>
          </p:nvSpPr>
          <p:spPr bwMode="auto">
            <a:xfrm>
              <a:off x="10543840" y="6528368"/>
              <a:ext cx="20863" cy="16690"/>
            </a:xfrm>
            <a:custGeom>
              <a:avLst/>
              <a:gdLst>
                <a:gd name="T0" fmla="*/ 5 w 5"/>
                <a:gd name="T1" fmla="*/ 0 h 4"/>
                <a:gd name="T2" fmla="*/ 5 w 5"/>
                <a:gd name="T3" fmla="*/ 0 h 4"/>
                <a:gd name="T4" fmla="*/ 0 w 5"/>
                <a:gd name="T5" fmla="*/ 3 h 4"/>
                <a:gd name="T6" fmla="*/ 0 w 5"/>
                <a:gd name="T7" fmla="*/ 3 h 4"/>
                <a:gd name="T8" fmla="*/ 1 w 5"/>
                <a:gd name="T9" fmla="*/ 4 h 4"/>
                <a:gd name="T10" fmla="*/ 5 w 5"/>
                <a:gd name="T11" fmla="*/ 4 h 4"/>
                <a:gd name="T12" fmla="*/ 5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5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5" name="ïṡľîḍé"/>
            <p:cNvSpPr/>
            <p:nvPr userDrawn="1"/>
          </p:nvSpPr>
          <p:spPr bwMode="auto">
            <a:xfrm>
              <a:off x="10527149" y="6492902"/>
              <a:ext cx="37553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0 w 9"/>
                <a:gd name="T11" fmla="*/ 5 h 6"/>
                <a:gd name="T12" fmla="*/ 0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6" name="îṡľídè"/>
            <p:cNvSpPr/>
            <p:nvPr userDrawn="1"/>
          </p:nvSpPr>
          <p:spPr bwMode="auto">
            <a:xfrm>
              <a:off x="10543840" y="6451176"/>
              <a:ext cx="20863" cy="25035"/>
            </a:xfrm>
            <a:custGeom>
              <a:avLst/>
              <a:gdLst>
                <a:gd name="T0" fmla="*/ 5 w 5"/>
                <a:gd name="T1" fmla="*/ 0 h 6"/>
                <a:gd name="T2" fmla="*/ 1 w 5"/>
                <a:gd name="T3" fmla="*/ 0 h 6"/>
                <a:gd name="T4" fmla="*/ 0 w 5"/>
                <a:gd name="T5" fmla="*/ 1 h 6"/>
                <a:gd name="T6" fmla="*/ 0 w 5"/>
                <a:gd name="T7" fmla="*/ 5 h 6"/>
                <a:gd name="T8" fmla="*/ 1 w 5"/>
                <a:gd name="T9" fmla="*/ 6 h 6"/>
                <a:gd name="T10" fmla="*/ 5 w 5"/>
                <a:gd name="T11" fmla="*/ 6 h 6"/>
                <a:gd name="T12" fmla="*/ 5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5" y="6"/>
                    <a:pt x="5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7" name="íśḷiḑé"/>
            <p:cNvSpPr/>
            <p:nvPr userDrawn="1"/>
          </p:nvSpPr>
          <p:spPr bwMode="auto">
            <a:xfrm>
              <a:off x="10527149" y="6419881"/>
              <a:ext cx="37553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1 h 6"/>
                <a:gd name="T6" fmla="*/ 0 w 9"/>
                <a:gd name="T7" fmla="*/ 1 h 6"/>
                <a:gd name="T8" fmla="*/ 0 w 9"/>
                <a:gd name="T9" fmla="*/ 5 h 6"/>
                <a:gd name="T10" fmla="*/ 0 w 9"/>
                <a:gd name="T11" fmla="*/ 6 h 6"/>
                <a:gd name="T12" fmla="*/ 0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8" name="íşḷîḋe"/>
            <p:cNvSpPr/>
            <p:nvPr userDrawn="1"/>
          </p:nvSpPr>
          <p:spPr bwMode="auto">
            <a:xfrm>
              <a:off x="9602929" y="6524195"/>
              <a:ext cx="16690" cy="4173"/>
            </a:xfrm>
            <a:custGeom>
              <a:avLst/>
              <a:gdLst>
                <a:gd name="T0" fmla="*/ 3 w 4"/>
                <a:gd name="T1" fmla="*/ 0 h 1"/>
                <a:gd name="T2" fmla="*/ 0 w 4"/>
                <a:gd name="T3" fmla="*/ 0 h 1"/>
                <a:gd name="T4" fmla="*/ 0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3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" name="íśļïḍè"/>
            <p:cNvSpPr/>
            <p:nvPr userDrawn="1"/>
          </p:nvSpPr>
          <p:spPr bwMode="auto">
            <a:xfrm>
              <a:off x="9602929" y="6492902"/>
              <a:ext cx="39640" cy="27122"/>
            </a:xfrm>
            <a:custGeom>
              <a:avLst/>
              <a:gdLst>
                <a:gd name="T0" fmla="*/ 8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8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" name="ïŝḷíďê"/>
            <p:cNvSpPr/>
            <p:nvPr userDrawn="1"/>
          </p:nvSpPr>
          <p:spPr bwMode="auto">
            <a:xfrm>
              <a:off x="9602929" y="6451176"/>
              <a:ext cx="16690" cy="25035"/>
            </a:xfrm>
            <a:custGeom>
              <a:avLst/>
              <a:gdLst>
                <a:gd name="T0" fmla="*/ 3 w 4"/>
                <a:gd name="T1" fmla="*/ 0 h 6"/>
                <a:gd name="T2" fmla="*/ 0 w 4"/>
                <a:gd name="T3" fmla="*/ 0 h 6"/>
                <a:gd name="T4" fmla="*/ 0 w 4"/>
                <a:gd name="T5" fmla="*/ 6 h 6"/>
                <a:gd name="T6" fmla="*/ 3 w 4"/>
                <a:gd name="T7" fmla="*/ 6 h 6"/>
                <a:gd name="T8" fmla="*/ 4 w 4"/>
                <a:gd name="T9" fmla="*/ 5 h 6"/>
                <a:gd name="T10" fmla="*/ 4 w 4"/>
                <a:gd name="T11" fmla="*/ 1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6"/>
                    <a:pt x="3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4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" name="îṣlïḋê"/>
            <p:cNvSpPr/>
            <p:nvPr userDrawn="1"/>
          </p:nvSpPr>
          <p:spPr bwMode="auto">
            <a:xfrm>
              <a:off x="9602929" y="6419881"/>
              <a:ext cx="39640" cy="27122"/>
            </a:xfrm>
            <a:custGeom>
              <a:avLst/>
              <a:gdLst>
                <a:gd name="T0" fmla="*/ 8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1 h 6"/>
                <a:gd name="T16" fmla="*/ 8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" name="išļîďe"/>
            <p:cNvSpPr>
              <a:spLocks noChangeArrowheads="1"/>
            </p:cNvSpPr>
            <p:nvPr userDrawn="1"/>
          </p:nvSpPr>
          <p:spPr bwMode="auto">
            <a:xfrm>
              <a:off x="9582066" y="6165355"/>
              <a:ext cx="982638" cy="112659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" name="ïṣḷíḓê"/>
            <p:cNvSpPr>
              <a:spLocks noChangeArrowheads="1"/>
            </p:cNvSpPr>
            <p:nvPr userDrawn="1"/>
          </p:nvSpPr>
          <p:spPr bwMode="auto">
            <a:xfrm>
              <a:off x="9582066" y="6165355"/>
              <a:ext cx="982638" cy="11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" name="i$1iḋe"/>
            <p:cNvSpPr>
              <a:spLocks noChangeArrowheads="1"/>
            </p:cNvSpPr>
            <p:nvPr userDrawn="1"/>
          </p:nvSpPr>
          <p:spPr bwMode="auto">
            <a:xfrm>
              <a:off x="10564702" y="6165355"/>
              <a:ext cx="208628" cy="112659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" name="iŝḻïḑè"/>
            <p:cNvSpPr>
              <a:spLocks noChangeArrowheads="1"/>
            </p:cNvSpPr>
            <p:nvPr userDrawn="1"/>
          </p:nvSpPr>
          <p:spPr bwMode="auto">
            <a:xfrm>
              <a:off x="10564702" y="6165355"/>
              <a:ext cx="208628" cy="11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" name="ïSľïḓe"/>
            <p:cNvSpPr/>
            <p:nvPr userDrawn="1"/>
          </p:nvSpPr>
          <p:spPr bwMode="auto">
            <a:xfrm>
              <a:off x="9602929" y="6278014"/>
              <a:ext cx="961775" cy="12518"/>
            </a:xfrm>
            <a:custGeom>
              <a:avLst/>
              <a:gdLst>
                <a:gd name="T0" fmla="*/ 222 w 222"/>
                <a:gd name="T1" fmla="*/ 0 h 3"/>
                <a:gd name="T2" fmla="*/ 0 w 222"/>
                <a:gd name="T3" fmla="*/ 0 h 3"/>
                <a:gd name="T4" fmla="*/ 8 w 222"/>
                <a:gd name="T5" fmla="*/ 0 h 3"/>
                <a:gd name="T6" fmla="*/ 9 w 222"/>
                <a:gd name="T7" fmla="*/ 0 h 3"/>
                <a:gd name="T8" fmla="*/ 9 w 222"/>
                <a:gd name="T9" fmla="*/ 1 h 3"/>
                <a:gd name="T10" fmla="*/ 9 w 222"/>
                <a:gd name="T11" fmla="*/ 3 h 3"/>
                <a:gd name="T12" fmla="*/ 213 w 222"/>
                <a:gd name="T13" fmla="*/ 3 h 3"/>
                <a:gd name="T14" fmla="*/ 213 w 222"/>
                <a:gd name="T15" fmla="*/ 1 h 3"/>
                <a:gd name="T16" fmla="*/ 213 w 222"/>
                <a:gd name="T17" fmla="*/ 1 h 3"/>
                <a:gd name="T18" fmla="*/ 213 w 222"/>
                <a:gd name="T19" fmla="*/ 1 h 3"/>
                <a:gd name="T20" fmla="*/ 213 w 222"/>
                <a:gd name="T21" fmla="*/ 0 h 3"/>
                <a:gd name="T22" fmla="*/ 213 w 222"/>
                <a:gd name="T23" fmla="*/ 0 h 3"/>
                <a:gd name="T24" fmla="*/ 222 w 222"/>
                <a:gd name="T25" fmla="*/ 0 h 3"/>
                <a:gd name="T26" fmla="*/ 222 w 222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3">
                  <a:moveTo>
                    <a:pt x="2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2"/>
                    <a:pt x="9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2"/>
                    <a:pt x="213" y="1"/>
                    <a:pt x="213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6" y="0"/>
                    <a:pt x="222" y="0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</a:path>
              </a:pathLst>
            </a:custGeom>
            <a:solidFill>
              <a:srgbClr val="B8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" name="îṡļïḍè"/>
            <p:cNvSpPr/>
            <p:nvPr userDrawn="1"/>
          </p:nvSpPr>
          <p:spPr bwMode="auto">
            <a:xfrm>
              <a:off x="10527149" y="6278014"/>
              <a:ext cx="37553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0 h 3"/>
                <a:gd name="T6" fmla="*/ 0 w 9"/>
                <a:gd name="T7" fmla="*/ 1 h 3"/>
                <a:gd name="T8" fmla="*/ 0 w 9"/>
                <a:gd name="T9" fmla="*/ 3 h 3"/>
                <a:gd name="T10" fmla="*/ 9 w 9"/>
                <a:gd name="T11" fmla="*/ 3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DC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" name="îṣlíḋê"/>
            <p:cNvSpPr/>
            <p:nvPr userDrawn="1"/>
          </p:nvSpPr>
          <p:spPr bwMode="auto">
            <a:xfrm>
              <a:off x="9602929" y="6278014"/>
              <a:ext cx="39640" cy="12518"/>
            </a:xfrm>
            <a:custGeom>
              <a:avLst/>
              <a:gdLst>
                <a:gd name="T0" fmla="*/ 8 w 9"/>
                <a:gd name="T1" fmla="*/ 0 h 3"/>
                <a:gd name="T2" fmla="*/ 0 w 9"/>
                <a:gd name="T3" fmla="*/ 0 h 3"/>
                <a:gd name="T4" fmla="*/ 0 w 9"/>
                <a:gd name="T5" fmla="*/ 3 h 3"/>
                <a:gd name="T6" fmla="*/ 9 w 9"/>
                <a:gd name="T7" fmla="*/ 3 h 3"/>
                <a:gd name="T8" fmla="*/ 9 w 9"/>
                <a:gd name="T9" fmla="*/ 1 h 3"/>
                <a:gd name="T10" fmla="*/ 9 w 9"/>
                <a:gd name="T11" fmla="*/ 0 h 3"/>
                <a:gd name="T12" fmla="*/ 8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BDC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" name="îśḻïḋé"/>
            <p:cNvSpPr>
              <a:spLocks noChangeArrowheads="1"/>
            </p:cNvSpPr>
            <p:nvPr userDrawn="1"/>
          </p:nvSpPr>
          <p:spPr bwMode="auto">
            <a:xfrm>
              <a:off x="10564702" y="6278014"/>
              <a:ext cx="187765" cy="12518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" name="ïśľiḓé"/>
            <p:cNvSpPr>
              <a:spLocks noChangeArrowheads="1"/>
            </p:cNvSpPr>
            <p:nvPr userDrawn="1"/>
          </p:nvSpPr>
          <p:spPr bwMode="auto">
            <a:xfrm>
              <a:off x="10564702" y="6278014"/>
              <a:ext cx="187765" cy="12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" name="iśliďê"/>
            <p:cNvSpPr/>
            <p:nvPr userDrawn="1"/>
          </p:nvSpPr>
          <p:spPr bwMode="auto">
            <a:xfrm>
              <a:off x="10053565" y="6342690"/>
              <a:ext cx="43813" cy="20863"/>
            </a:xfrm>
            <a:custGeom>
              <a:avLst/>
              <a:gdLst>
                <a:gd name="T0" fmla="*/ 9 w 10"/>
                <a:gd name="T1" fmla="*/ 0 h 5"/>
                <a:gd name="T2" fmla="*/ 1 w 10"/>
                <a:gd name="T3" fmla="*/ 0 h 5"/>
                <a:gd name="T4" fmla="*/ 1 w 10"/>
                <a:gd name="T5" fmla="*/ 0 h 5"/>
                <a:gd name="T6" fmla="*/ 0 w 10"/>
                <a:gd name="T7" fmla="*/ 1 h 5"/>
                <a:gd name="T8" fmla="*/ 0 w 10"/>
                <a:gd name="T9" fmla="*/ 4 h 5"/>
                <a:gd name="T10" fmla="*/ 1 w 10"/>
                <a:gd name="T11" fmla="*/ 4 h 5"/>
                <a:gd name="T12" fmla="*/ 1 w 10"/>
                <a:gd name="T13" fmla="*/ 5 h 5"/>
                <a:gd name="T14" fmla="*/ 9 w 10"/>
                <a:gd name="T15" fmla="*/ 5 h 5"/>
                <a:gd name="T16" fmla="*/ 10 w 10"/>
                <a:gd name="T17" fmla="*/ 4 h 5"/>
                <a:gd name="T18" fmla="*/ 10 w 10"/>
                <a:gd name="T19" fmla="*/ 4 h 5"/>
                <a:gd name="T20" fmla="*/ 10 w 10"/>
                <a:gd name="T21" fmla="*/ 1 h 5"/>
                <a:gd name="T22" fmla="*/ 10 w 10"/>
                <a:gd name="T23" fmla="*/ 0 h 5"/>
                <a:gd name="T24" fmla="*/ 9 w 10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" name="ïšḻïďè"/>
            <p:cNvSpPr/>
            <p:nvPr userDrawn="1"/>
          </p:nvSpPr>
          <p:spPr bwMode="auto">
            <a:xfrm>
              <a:off x="10072341" y="6367725"/>
              <a:ext cx="37553" cy="16690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0 w 9"/>
                <a:gd name="T5" fmla="*/ 0 h 4"/>
                <a:gd name="T6" fmla="*/ 0 w 9"/>
                <a:gd name="T7" fmla="*/ 0 h 4"/>
                <a:gd name="T8" fmla="*/ 0 w 9"/>
                <a:gd name="T9" fmla="*/ 3 h 4"/>
                <a:gd name="T10" fmla="*/ 0 w 9"/>
                <a:gd name="T11" fmla="*/ 4 h 4"/>
                <a:gd name="T12" fmla="*/ 0 w 9"/>
                <a:gd name="T13" fmla="*/ 4 h 4"/>
                <a:gd name="T14" fmla="*/ 9 w 9"/>
                <a:gd name="T15" fmla="*/ 4 h 4"/>
                <a:gd name="T16" fmla="*/ 9 w 9"/>
                <a:gd name="T17" fmla="*/ 4 h 4"/>
                <a:gd name="T18" fmla="*/ 9 w 9"/>
                <a:gd name="T19" fmla="*/ 3 h 4"/>
                <a:gd name="T20" fmla="*/ 9 w 9"/>
                <a:gd name="T21" fmla="*/ 0 h 4"/>
                <a:gd name="T22" fmla="*/ 9 w 9"/>
                <a:gd name="T23" fmla="*/ 0 h 4"/>
                <a:gd name="T24" fmla="*/ 9 w 9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7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7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" name="iṩḷîḑé"/>
            <p:cNvSpPr/>
            <p:nvPr userDrawn="1"/>
          </p:nvSpPr>
          <p:spPr bwMode="auto">
            <a:xfrm>
              <a:off x="9506960" y="6528368"/>
              <a:ext cx="1057744" cy="68848"/>
            </a:xfrm>
            <a:custGeom>
              <a:avLst/>
              <a:gdLst>
                <a:gd name="T0" fmla="*/ 507 w 507"/>
                <a:gd name="T1" fmla="*/ 0 h 33"/>
                <a:gd name="T2" fmla="*/ 46 w 507"/>
                <a:gd name="T3" fmla="*/ 0 h 33"/>
                <a:gd name="T4" fmla="*/ 0 w 507"/>
                <a:gd name="T5" fmla="*/ 33 h 33"/>
                <a:gd name="T6" fmla="*/ 460 w 507"/>
                <a:gd name="T7" fmla="*/ 33 h 33"/>
                <a:gd name="T8" fmla="*/ 507 w 50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33">
                  <a:moveTo>
                    <a:pt x="507" y="0"/>
                  </a:moveTo>
                  <a:lnTo>
                    <a:pt x="46" y="0"/>
                  </a:lnTo>
                  <a:lnTo>
                    <a:pt x="0" y="33"/>
                  </a:lnTo>
                  <a:lnTo>
                    <a:pt x="460" y="33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" name="ïṧļiḋe"/>
            <p:cNvSpPr/>
            <p:nvPr userDrawn="1"/>
          </p:nvSpPr>
          <p:spPr bwMode="auto">
            <a:xfrm>
              <a:off x="9506960" y="6528368"/>
              <a:ext cx="1057744" cy="68848"/>
            </a:xfrm>
            <a:custGeom>
              <a:avLst/>
              <a:gdLst>
                <a:gd name="T0" fmla="*/ 507 w 507"/>
                <a:gd name="T1" fmla="*/ 0 h 33"/>
                <a:gd name="T2" fmla="*/ 46 w 507"/>
                <a:gd name="T3" fmla="*/ 0 h 33"/>
                <a:gd name="T4" fmla="*/ 0 w 507"/>
                <a:gd name="T5" fmla="*/ 33 h 33"/>
                <a:gd name="T6" fmla="*/ 460 w 507"/>
                <a:gd name="T7" fmla="*/ 33 h 33"/>
                <a:gd name="T8" fmla="*/ 507 w 50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33">
                  <a:moveTo>
                    <a:pt x="507" y="0"/>
                  </a:moveTo>
                  <a:lnTo>
                    <a:pt x="46" y="0"/>
                  </a:lnTo>
                  <a:lnTo>
                    <a:pt x="0" y="33"/>
                  </a:lnTo>
                  <a:lnTo>
                    <a:pt x="460" y="33"/>
                  </a:lnTo>
                  <a:lnTo>
                    <a:pt x="5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" name="íṧḷîdè"/>
            <p:cNvSpPr/>
            <p:nvPr userDrawn="1"/>
          </p:nvSpPr>
          <p:spPr bwMode="auto">
            <a:xfrm>
              <a:off x="10466648" y="6528368"/>
              <a:ext cx="98056" cy="321287"/>
            </a:xfrm>
            <a:custGeom>
              <a:avLst/>
              <a:gdLst>
                <a:gd name="T0" fmla="*/ 0 w 47"/>
                <a:gd name="T1" fmla="*/ 33 h 154"/>
                <a:gd name="T2" fmla="*/ 47 w 47"/>
                <a:gd name="T3" fmla="*/ 0 h 154"/>
                <a:gd name="T4" fmla="*/ 47 w 47"/>
                <a:gd name="T5" fmla="*/ 154 h 154"/>
                <a:gd name="T6" fmla="*/ 0 w 47"/>
                <a:gd name="T7" fmla="*/ 154 h 154"/>
                <a:gd name="T8" fmla="*/ 0 w 47"/>
                <a:gd name="T9" fmla="*/ 54 h 154"/>
                <a:gd name="T10" fmla="*/ 0 w 47"/>
                <a:gd name="T11" fmla="*/ 3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54">
                  <a:moveTo>
                    <a:pt x="0" y="33"/>
                  </a:moveTo>
                  <a:lnTo>
                    <a:pt x="47" y="0"/>
                  </a:lnTo>
                  <a:lnTo>
                    <a:pt x="47" y="154"/>
                  </a:lnTo>
                  <a:lnTo>
                    <a:pt x="0" y="154"/>
                  </a:lnTo>
                  <a:lnTo>
                    <a:pt x="0" y="54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" name="îṡļiḓe"/>
            <p:cNvSpPr>
              <a:spLocks noChangeArrowheads="1"/>
            </p:cNvSpPr>
            <p:nvPr userDrawn="1"/>
          </p:nvSpPr>
          <p:spPr bwMode="auto">
            <a:xfrm>
              <a:off x="9506960" y="6597216"/>
              <a:ext cx="959688" cy="252440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" name="iṩḷíḑè"/>
            <p:cNvSpPr/>
            <p:nvPr userDrawn="1"/>
          </p:nvSpPr>
          <p:spPr bwMode="auto">
            <a:xfrm>
              <a:off x="9569548" y="6641027"/>
              <a:ext cx="298339" cy="208628"/>
            </a:xfrm>
            <a:custGeom>
              <a:avLst/>
              <a:gdLst>
                <a:gd name="T0" fmla="*/ 143 w 143"/>
                <a:gd name="T1" fmla="*/ 0 h 100"/>
                <a:gd name="T2" fmla="*/ 0 w 143"/>
                <a:gd name="T3" fmla="*/ 0 h 100"/>
                <a:gd name="T4" fmla="*/ 0 w 143"/>
                <a:gd name="T5" fmla="*/ 100 h 100"/>
                <a:gd name="T6" fmla="*/ 143 w 143"/>
                <a:gd name="T7" fmla="*/ 100 h 100"/>
                <a:gd name="T8" fmla="*/ 143 w 143"/>
                <a:gd name="T9" fmla="*/ 19 h 100"/>
                <a:gd name="T10" fmla="*/ 143 w 143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100">
                  <a:moveTo>
                    <a:pt x="143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43" y="100"/>
                  </a:lnTo>
                  <a:lnTo>
                    <a:pt x="143" y="1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" name="ïšľíḓê"/>
            <p:cNvSpPr/>
            <p:nvPr userDrawn="1"/>
          </p:nvSpPr>
          <p:spPr bwMode="auto">
            <a:xfrm>
              <a:off x="9892921" y="6641027"/>
              <a:ext cx="100141" cy="208628"/>
            </a:xfrm>
            <a:custGeom>
              <a:avLst/>
              <a:gdLst>
                <a:gd name="T0" fmla="*/ 48 w 48"/>
                <a:gd name="T1" fmla="*/ 0 h 100"/>
                <a:gd name="T2" fmla="*/ 0 w 48"/>
                <a:gd name="T3" fmla="*/ 0 h 100"/>
                <a:gd name="T4" fmla="*/ 0 w 48"/>
                <a:gd name="T5" fmla="*/ 100 h 100"/>
                <a:gd name="T6" fmla="*/ 48 w 48"/>
                <a:gd name="T7" fmla="*/ 100 h 100"/>
                <a:gd name="T8" fmla="*/ 48 w 48"/>
                <a:gd name="T9" fmla="*/ 19 h 100"/>
                <a:gd name="T10" fmla="*/ 48 w 48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0">
                  <a:moveTo>
                    <a:pt x="48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48" y="100"/>
                  </a:lnTo>
                  <a:lnTo>
                    <a:pt x="48" y="1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" name="ïśḷïḋe"/>
            <p:cNvSpPr/>
            <p:nvPr userDrawn="1"/>
          </p:nvSpPr>
          <p:spPr bwMode="auto">
            <a:xfrm>
              <a:off x="10020184" y="6641027"/>
              <a:ext cx="294166" cy="208628"/>
            </a:xfrm>
            <a:custGeom>
              <a:avLst/>
              <a:gdLst>
                <a:gd name="T0" fmla="*/ 141 w 141"/>
                <a:gd name="T1" fmla="*/ 0 h 100"/>
                <a:gd name="T2" fmla="*/ 0 w 141"/>
                <a:gd name="T3" fmla="*/ 0 h 100"/>
                <a:gd name="T4" fmla="*/ 0 w 141"/>
                <a:gd name="T5" fmla="*/ 100 h 100"/>
                <a:gd name="T6" fmla="*/ 141 w 141"/>
                <a:gd name="T7" fmla="*/ 100 h 100"/>
                <a:gd name="T8" fmla="*/ 141 w 141"/>
                <a:gd name="T9" fmla="*/ 19 h 100"/>
                <a:gd name="T10" fmla="*/ 141 w 141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100">
                  <a:moveTo>
                    <a:pt x="141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41" y="100"/>
                  </a:lnTo>
                  <a:lnTo>
                    <a:pt x="141" y="19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" name="iṧ1iḓe"/>
            <p:cNvSpPr/>
            <p:nvPr userDrawn="1"/>
          </p:nvSpPr>
          <p:spPr bwMode="auto">
            <a:xfrm>
              <a:off x="10343557" y="6641027"/>
              <a:ext cx="100141" cy="208628"/>
            </a:xfrm>
            <a:custGeom>
              <a:avLst/>
              <a:gdLst>
                <a:gd name="T0" fmla="*/ 48 w 48"/>
                <a:gd name="T1" fmla="*/ 0 h 100"/>
                <a:gd name="T2" fmla="*/ 0 w 48"/>
                <a:gd name="T3" fmla="*/ 0 h 100"/>
                <a:gd name="T4" fmla="*/ 0 w 48"/>
                <a:gd name="T5" fmla="*/ 100 h 100"/>
                <a:gd name="T6" fmla="*/ 48 w 48"/>
                <a:gd name="T7" fmla="*/ 100 h 100"/>
                <a:gd name="T8" fmla="*/ 48 w 48"/>
                <a:gd name="T9" fmla="*/ 19 h 100"/>
                <a:gd name="T10" fmla="*/ 48 w 48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0">
                  <a:moveTo>
                    <a:pt x="48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48" y="100"/>
                  </a:lnTo>
                  <a:lnTo>
                    <a:pt x="48" y="1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" name="iSḻîdé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408911" cy="1218387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" name="ïsļîḍe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408911" cy="121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" name="ïṥ1iḋè"/>
            <p:cNvSpPr/>
            <p:nvPr userDrawn="1"/>
          </p:nvSpPr>
          <p:spPr bwMode="auto">
            <a:xfrm>
              <a:off x="8793452" y="5445590"/>
              <a:ext cx="450636" cy="181507"/>
            </a:xfrm>
            <a:custGeom>
              <a:avLst/>
              <a:gdLst>
                <a:gd name="T0" fmla="*/ 216 w 216"/>
                <a:gd name="T1" fmla="*/ 0 h 87"/>
                <a:gd name="T2" fmla="*/ 62 w 216"/>
                <a:gd name="T3" fmla="*/ 0 h 87"/>
                <a:gd name="T4" fmla="*/ 0 w 216"/>
                <a:gd name="T5" fmla="*/ 87 h 87"/>
                <a:gd name="T6" fmla="*/ 216 w 216"/>
                <a:gd name="T7" fmla="*/ 87 h 87"/>
                <a:gd name="T8" fmla="*/ 216 w 216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87">
                  <a:moveTo>
                    <a:pt x="216" y="0"/>
                  </a:moveTo>
                  <a:lnTo>
                    <a:pt x="62" y="0"/>
                  </a:lnTo>
                  <a:lnTo>
                    <a:pt x="0" y="87"/>
                  </a:lnTo>
                  <a:lnTo>
                    <a:pt x="216" y="8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" name="ïşḻïďé"/>
            <p:cNvSpPr/>
            <p:nvPr userDrawn="1"/>
          </p:nvSpPr>
          <p:spPr bwMode="auto">
            <a:xfrm>
              <a:off x="8793452" y="5445590"/>
              <a:ext cx="450636" cy="181507"/>
            </a:xfrm>
            <a:custGeom>
              <a:avLst/>
              <a:gdLst>
                <a:gd name="T0" fmla="*/ 216 w 216"/>
                <a:gd name="T1" fmla="*/ 0 h 87"/>
                <a:gd name="T2" fmla="*/ 62 w 216"/>
                <a:gd name="T3" fmla="*/ 0 h 87"/>
                <a:gd name="T4" fmla="*/ 0 w 216"/>
                <a:gd name="T5" fmla="*/ 87 h 87"/>
                <a:gd name="T6" fmla="*/ 216 w 216"/>
                <a:gd name="T7" fmla="*/ 87 h 87"/>
                <a:gd name="T8" fmla="*/ 216 w 216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87">
                  <a:moveTo>
                    <a:pt x="216" y="0"/>
                  </a:moveTo>
                  <a:lnTo>
                    <a:pt x="62" y="0"/>
                  </a:lnTo>
                  <a:lnTo>
                    <a:pt x="0" y="87"/>
                  </a:lnTo>
                  <a:lnTo>
                    <a:pt x="216" y="87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" name="îṧ1îďê"/>
            <p:cNvSpPr/>
            <p:nvPr userDrawn="1"/>
          </p:nvSpPr>
          <p:spPr bwMode="auto">
            <a:xfrm>
              <a:off x="9244089" y="5445590"/>
              <a:ext cx="329632" cy="181507"/>
            </a:xfrm>
            <a:custGeom>
              <a:avLst/>
              <a:gdLst>
                <a:gd name="T0" fmla="*/ 0 w 158"/>
                <a:gd name="T1" fmla="*/ 0 h 87"/>
                <a:gd name="T2" fmla="*/ 91 w 158"/>
                <a:gd name="T3" fmla="*/ 0 h 87"/>
                <a:gd name="T4" fmla="*/ 158 w 158"/>
                <a:gd name="T5" fmla="*/ 87 h 87"/>
                <a:gd name="T6" fmla="*/ 0 w 158"/>
                <a:gd name="T7" fmla="*/ 87 h 87"/>
                <a:gd name="T8" fmla="*/ 0 w 15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7">
                  <a:moveTo>
                    <a:pt x="0" y="0"/>
                  </a:moveTo>
                  <a:lnTo>
                    <a:pt x="91" y="0"/>
                  </a:lnTo>
                  <a:lnTo>
                    <a:pt x="158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" name="iSḷîdé"/>
            <p:cNvSpPr/>
            <p:nvPr userDrawn="1"/>
          </p:nvSpPr>
          <p:spPr bwMode="auto">
            <a:xfrm>
              <a:off x="9244089" y="5445590"/>
              <a:ext cx="329632" cy="181507"/>
            </a:xfrm>
            <a:custGeom>
              <a:avLst/>
              <a:gdLst>
                <a:gd name="T0" fmla="*/ 0 w 158"/>
                <a:gd name="T1" fmla="*/ 0 h 87"/>
                <a:gd name="T2" fmla="*/ 91 w 158"/>
                <a:gd name="T3" fmla="*/ 0 h 87"/>
                <a:gd name="T4" fmla="*/ 158 w 158"/>
                <a:gd name="T5" fmla="*/ 87 h 87"/>
                <a:gd name="T6" fmla="*/ 0 w 158"/>
                <a:gd name="T7" fmla="*/ 87 h 87"/>
                <a:gd name="T8" fmla="*/ 0 w 15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7">
                  <a:moveTo>
                    <a:pt x="0" y="0"/>
                  </a:moveTo>
                  <a:lnTo>
                    <a:pt x="91" y="0"/>
                  </a:lnTo>
                  <a:lnTo>
                    <a:pt x="158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" name="íṡḷïḑé"/>
            <p:cNvSpPr>
              <a:spLocks noChangeArrowheads="1"/>
            </p:cNvSpPr>
            <p:nvPr userDrawn="1"/>
          </p:nvSpPr>
          <p:spPr bwMode="auto">
            <a:xfrm>
              <a:off x="9244089" y="5627095"/>
              <a:ext cx="302511" cy="121838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" name="iśḻîďê"/>
            <p:cNvSpPr>
              <a:spLocks noChangeArrowheads="1"/>
            </p:cNvSpPr>
            <p:nvPr userDrawn="1"/>
          </p:nvSpPr>
          <p:spPr bwMode="auto">
            <a:xfrm>
              <a:off x="9244089" y="5627095"/>
              <a:ext cx="302511" cy="121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" name="ïšļîḋê"/>
            <p:cNvSpPr/>
            <p:nvPr userDrawn="1"/>
          </p:nvSpPr>
          <p:spPr bwMode="auto">
            <a:xfrm>
              <a:off x="8835178" y="5965073"/>
              <a:ext cx="408911" cy="31295"/>
            </a:xfrm>
            <a:custGeom>
              <a:avLst/>
              <a:gdLst>
                <a:gd name="T0" fmla="*/ 94 w 94"/>
                <a:gd name="T1" fmla="*/ 0 h 7"/>
                <a:gd name="T2" fmla="*/ 0 w 94"/>
                <a:gd name="T3" fmla="*/ 0 h 7"/>
                <a:gd name="T4" fmla="*/ 0 w 94"/>
                <a:gd name="T5" fmla="*/ 7 h 7"/>
                <a:gd name="T6" fmla="*/ 0 w 94"/>
                <a:gd name="T7" fmla="*/ 5 h 7"/>
                <a:gd name="T8" fmla="*/ 9 w 94"/>
                <a:gd name="T9" fmla="*/ 5 h 7"/>
                <a:gd name="T10" fmla="*/ 10 w 94"/>
                <a:gd name="T11" fmla="*/ 5 h 7"/>
                <a:gd name="T12" fmla="*/ 10 w 94"/>
                <a:gd name="T13" fmla="*/ 6 h 7"/>
                <a:gd name="T14" fmla="*/ 10 w 94"/>
                <a:gd name="T15" fmla="*/ 7 h 7"/>
                <a:gd name="T16" fmla="*/ 94 w 94"/>
                <a:gd name="T17" fmla="*/ 7 h 7"/>
                <a:gd name="T18" fmla="*/ 94 w 9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">
                  <a:moveTo>
                    <a:pt x="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" name="iṡliḓè"/>
            <p:cNvSpPr>
              <a:spLocks noChangeArrowheads="1"/>
            </p:cNvSpPr>
            <p:nvPr userDrawn="1"/>
          </p:nvSpPr>
          <p:spPr bwMode="auto">
            <a:xfrm>
              <a:off x="9244089" y="5965073"/>
              <a:ext cx="302511" cy="31295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" name="íś1îḍè"/>
            <p:cNvSpPr>
              <a:spLocks noChangeArrowheads="1"/>
            </p:cNvSpPr>
            <p:nvPr userDrawn="1"/>
          </p:nvSpPr>
          <p:spPr bwMode="auto">
            <a:xfrm>
              <a:off x="9244089" y="5965073"/>
              <a:ext cx="302511" cy="3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" name="íṡľîḓê"/>
            <p:cNvSpPr>
              <a:spLocks noChangeArrowheads="1"/>
            </p:cNvSpPr>
            <p:nvPr userDrawn="1"/>
          </p:nvSpPr>
          <p:spPr bwMode="auto">
            <a:xfrm>
              <a:off x="8835178" y="5631268"/>
              <a:ext cx="408911" cy="60503"/>
            </a:xfrm>
            <a:prstGeom prst="rect">
              <a:avLst/>
            </a:pr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" name="îşliḓé"/>
            <p:cNvSpPr>
              <a:spLocks noChangeArrowheads="1"/>
            </p:cNvSpPr>
            <p:nvPr userDrawn="1"/>
          </p:nvSpPr>
          <p:spPr bwMode="auto">
            <a:xfrm>
              <a:off x="8835178" y="5631268"/>
              <a:ext cx="408911" cy="60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" name="ïsḻíḓe"/>
            <p:cNvSpPr>
              <a:spLocks noChangeArrowheads="1"/>
            </p:cNvSpPr>
            <p:nvPr userDrawn="1"/>
          </p:nvSpPr>
          <p:spPr bwMode="auto">
            <a:xfrm>
              <a:off x="9244089" y="5631268"/>
              <a:ext cx="302511" cy="60503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" name="íṥḷïḍé"/>
            <p:cNvSpPr>
              <a:spLocks noChangeArrowheads="1"/>
            </p:cNvSpPr>
            <p:nvPr userDrawn="1"/>
          </p:nvSpPr>
          <p:spPr bwMode="auto">
            <a:xfrm>
              <a:off x="9244089" y="5631268"/>
              <a:ext cx="302511" cy="60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" name="íśļíḍè"/>
            <p:cNvSpPr>
              <a:spLocks noChangeArrowheads="1"/>
            </p:cNvSpPr>
            <p:nvPr userDrawn="1"/>
          </p:nvSpPr>
          <p:spPr bwMode="auto">
            <a:xfrm>
              <a:off x="8914457" y="6584698"/>
              <a:ext cx="216973" cy="26495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" name="îṩḻîdé"/>
            <p:cNvSpPr>
              <a:spLocks noChangeArrowheads="1"/>
            </p:cNvSpPr>
            <p:nvPr userDrawn="1"/>
          </p:nvSpPr>
          <p:spPr bwMode="auto">
            <a:xfrm>
              <a:off x="8914457" y="6584698"/>
              <a:ext cx="16690" cy="2649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" name="í$1îdè"/>
            <p:cNvSpPr>
              <a:spLocks noChangeArrowheads="1"/>
            </p:cNvSpPr>
            <p:nvPr userDrawn="1"/>
          </p:nvSpPr>
          <p:spPr bwMode="auto">
            <a:xfrm>
              <a:off x="8918629" y="5731409"/>
              <a:ext cx="85538" cy="19819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" name="íşḷîḋé"/>
            <p:cNvSpPr>
              <a:spLocks noChangeArrowheads="1"/>
            </p:cNvSpPr>
            <p:nvPr userDrawn="1"/>
          </p:nvSpPr>
          <p:spPr bwMode="auto">
            <a:xfrm>
              <a:off x="8918629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" name="íSļiḋê"/>
            <p:cNvSpPr>
              <a:spLocks noChangeArrowheads="1"/>
            </p:cNvSpPr>
            <p:nvPr userDrawn="1"/>
          </p:nvSpPr>
          <p:spPr bwMode="auto">
            <a:xfrm>
              <a:off x="9043806" y="5731409"/>
              <a:ext cx="87624" cy="19819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" name="îṥ1ïḋè"/>
            <p:cNvSpPr>
              <a:spLocks noChangeArrowheads="1"/>
            </p:cNvSpPr>
            <p:nvPr userDrawn="1"/>
          </p:nvSpPr>
          <p:spPr bwMode="auto">
            <a:xfrm>
              <a:off x="9043806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" name="ísļïḑe"/>
            <p:cNvSpPr>
              <a:spLocks noChangeArrowheads="1"/>
            </p:cNvSpPr>
            <p:nvPr userDrawn="1"/>
          </p:nvSpPr>
          <p:spPr bwMode="auto">
            <a:xfrm>
              <a:off x="8914457" y="5921261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" name="îśḻídè"/>
            <p:cNvSpPr>
              <a:spLocks noChangeArrowheads="1"/>
            </p:cNvSpPr>
            <p:nvPr userDrawn="1"/>
          </p:nvSpPr>
          <p:spPr bwMode="auto">
            <a:xfrm>
              <a:off x="9039633" y="5921261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" name="iṧľíḍè"/>
            <p:cNvSpPr>
              <a:spLocks noChangeArrowheads="1"/>
            </p:cNvSpPr>
            <p:nvPr userDrawn="1"/>
          </p:nvSpPr>
          <p:spPr bwMode="auto">
            <a:xfrm>
              <a:off x="8918629" y="6025575"/>
              <a:ext cx="85538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iṣ1ïďè"/>
            <p:cNvSpPr>
              <a:spLocks noChangeArrowheads="1"/>
            </p:cNvSpPr>
            <p:nvPr userDrawn="1"/>
          </p:nvSpPr>
          <p:spPr bwMode="auto">
            <a:xfrm>
              <a:off x="8918629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" name="îṣ1iďé"/>
            <p:cNvSpPr>
              <a:spLocks noChangeArrowheads="1"/>
            </p:cNvSpPr>
            <p:nvPr userDrawn="1"/>
          </p:nvSpPr>
          <p:spPr bwMode="auto">
            <a:xfrm>
              <a:off x="9043806" y="6025575"/>
              <a:ext cx="87624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îṥḻîḋê"/>
            <p:cNvSpPr>
              <a:spLocks noChangeArrowheads="1"/>
            </p:cNvSpPr>
            <p:nvPr userDrawn="1"/>
          </p:nvSpPr>
          <p:spPr bwMode="auto">
            <a:xfrm>
              <a:off x="9043806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ïṥlídê"/>
            <p:cNvSpPr>
              <a:spLocks noChangeArrowheads="1"/>
            </p:cNvSpPr>
            <p:nvPr userDrawn="1"/>
          </p:nvSpPr>
          <p:spPr bwMode="auto">
            <a:xfrm>
              <a:off x="8914457" y="6215426"/>
              <a:ext cx="100141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îsḻiďè"/>
            <p:cNvSpPr>
              <a:spLocks noChangeArrowheads="1"/>
            </p:cNvSpPr>
            <p:nvPr userDrawn="1"/>
          </p:nvSpPr>
          <p:spPr bwMode="auto">
            <a:xfrm>
              <a:off x="9039633" y="6215426"/>
              <a:ext cx="100141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íS1îḓé"/>
            <p:cNvSpPr/>
            <p:nvPr userDrawn="1"/>
          </p:nvSpPr>
          <p:spPr bwMode="auto">
            <a:xfrm>
              <a:off x="8835178" y="6259239"/>
              <a:ext cx="408911" cy="27122"/>
            </a:xfrm>
            <a:custGeom>
              <a:avLst/>
              <a:gdLst>
                <a:gd name="T0" fmla="*/ 94 w 94"/>
                <a:gd name="T1" fmla="*/ 0 h 6"/>
                <a:gd name="T2" fmla="*/ 0 w 94"/>
                <a:gd name="T3" fmla="*/ 0 h 6"/>
                <a:gd name="T4" fmla="*/ 0 w 94"/>
                <a:gd name="T5" fmla="*/ 6 h 6"/>
                <a:gd name="T6" fmla="*/ 0 w 94"/>
                <a:gd name="T7" fmla="*/ 5 h 6"/>
                <a:gd name="T8" fmla="*/ 9 w 94"/>
                <a:gd name="T9" fmla="*/ 5 h 6"/>
                <a:gd name="T10" fmla="*/ 10 w 94"/>
                <a:gd name="T11" fmla="*/ 5 h 6"/>
                <a:gd name="T12" fmla="*/ 10 w 94"/>
                <a:gd name="T13" fmla="*/ 6 h 6"/>
                <a:gd name="T14" fmla="*/ 10 w 94"/>
                <a:gd name="T15" fmla="*/ 6 h 6"/>
                <a:gd name="T16" fmla="*/ 94 w 94"/>
                <a:gd name="T17" fmla="*/ 6 h 6"/>
                <a:gd name="T18" fmla="*/ 94 w 9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6">
                  <a:moveTo>
                    <a:pt x="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" name="íṩ1iḋê"/>
            <p:cNvSpPr>
              <a:spLocks noChangeArrowheads="1"/>
            </p:cNvSpPr>
            <p:nvPr userDrawn="1"/>
          </p:nvSpPr>
          <p:spPr bwMode="auto">
            <a:xfrm>
              <a:off x="9244089" y="6259239"/>
              <a:ext cx="302511" cy="27122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" name="iṩľíḓé"/>
            <p:cNvSpPr>
              <a:spLocks noChangeArrowheads="1"/>
            </p:cNvSpPr>
            <p:nvPr userDrawn="1"/>
          </p:nvSpPr>
          <p:spPr bwMode="auto">
            <a:xfrm>
              <a:off x="9244089" y="6259239"/>
              <a:ext cx="302511" cy="2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" name="íṩļíḓê"/>
            <p:cNvSpPr>
              <a:spLocks noChangeArrowheads="1"/>
            </p:cNvSpPr>
            <p:nvPr userDrawn="1"/>
          </p:nvSpPr>
          <p:spPr bwMode="auto">
            <a:xfrm>
              <a:off x="8835178" y="6532540"/>
              <a:ext cx="408911" cy="31295"/>
            </a:xfrm>
            <a:prstGeom prst="rect">
              <a:avLst/>
            </a:pr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" name="iṣļidê"/>
            <p:cNvSpPr>
              <a:spLocks noChangeArrowheads="1"/>
            </p:cNvSpPr>
            <p:nvPr userDrawn="1"/>
          </p:nvSpPr>
          <p:spPr bwMode="auto">
            <a:xfrm>
              <a:off x="8835178" y="6532540"/>
              <a:ext cx="408911" cy="3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" name="íṥḷîḓê"/>
            <p:cNvSpPr>
              <a:spLocks noChangeArrowheads="1"/>
            </p:cNvSpPr>
            <p:nvPr userDrawn="1"/>
          </p:nvSpPr>
          <p:spPr bwMode="auto">
            <a:xfrm>
              <a:off x="9244089" y="6532540"/>
              <a:ext cx="302511" cy="31295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" name="îşḷídé"/>
            <p:cNvSpPr>
              <a:spLocks noChangeArrowheads="1"/>
            </p:cNvSpPr>
            <p:nvPr userDrawn="1"/>
          </p:nvSpPr>
          <p:spPr bwMode="auto">
            <a:xfrm>
              <a:off x="9244089" y="6532540"/>
              <a:ext cx="302511" cy="3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" name="ïŝlíḍé"/>
            <p:cNvSpPr/>
            <p:nvPr userDrawn="1"/>
          </p:nvSpPr>
          <p:spPr bwMode="auto">
            <a:xfrm>
              <a:off x="9216966" y="5800257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" name="îṩľíḓè"/>
            <p:cNvSpPr/>
            <p:nvPr userDrawn="1"/>
          </p:nvSpPr>
          <p:spPr bwMode="auto">
            <a:xfrm>
              <a:off x="9196104" y="5775222"/>
              <a:ext cx="47985" cy="20863"/>
            </a:xfrm>
            <a:custGeom>
              <a:avLst/>
              <a:gdLst>
                <a:gd name="T0" fmla="*/ 11 w 11"/>
                <a:gd name="T1" fmla="*/ 0 h 5"/>
                <a:gd name="T2" fmla="*/ 1 w 11"/>
                <a:gd name="T3" fmla="*/ 0 h 5"/>
                <a:gd name="T4" fmla="*/ 0 w 11"/>
                <a:gd name="T5" fmla="*/ 0 h 5"/>
                <a:gd name="T6" fmla="*/ 0 w 11"/>
                <a:gd name="T7" fmla="*/ 1 h 5"/>
                <a:gd name="T8" fmla="*/ 0 w 11"/>
                <a:gd name="T9" fmla="*/ 4 h 5"/>
                <a:gd name="T10" fmla="*/ 0 w 11"/>
                <a:gd name="T11" fmla="*/ 5 h 5"/>
                <a:gd name="T12" fmla="*/ 1 w 11"/>
                <a:gd name="T13" fmla="*/ 5 h 5"/>
                <a:gd name="T14" fmla="*/ 11 w 11"/>
                <a:gd name="T15" fmla="*/ 5 h 5"/>
                <a:gd name="T16" fmla="*/ 11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11" y="5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" name="ïşľiḍe"/>
            <p:cNvSpPr/>
            <p:nvPr userDrawn="1"/>
          </p:nvSpPr>
          <p:spPr bwMode="auto">
            <a:xfrm>
              <a:off x="9216966" y="5731409"/>
              <a:ext cx="27122" cy="25035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" name="iṡlíḑé"/>
            <p:cNvSpPr/>
            <p:nvPr userDrawn="1"/>
          </p:nvSpPr>
          <p:spPr bwMode="auto">
            <a:xfrm>
              <a:off x="9196104" y="5700116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1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" name="íṩḷíḓê"/>
            <p:cNvSpPr/>
            <p:nvPr userDrawn="1"/>
          </p:nvSpPr>
          <p:spPr bwMode="auto">
            <a:xfrm>
              <a:off x="9196104" y="5917089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" name="î$ľïḑê"/>
            <p:cNvSpPr/>
            <p:nvPr userDrawn="1"/>
          </p:nvSpPr>
          <p:spPr bwMode="auto">
            <a:xfrm>
              <a:off x="9216966" y="5877449"/>
              <a:ext cx="27122" cy="22950"/>
            </a:xfrm>
            <a:custGeom>
              <a:avLst/>
              <a:gdLst>
                <a:gd name="T0" fmla="*/ 6 w 6"/>
                <a:gd name="T1" fmla="*/ 0 h 5"/>
                <a:gd name="T2" fmla="*/ 1 w 6"/>
                <a:gd name="T3" fmla="*/ 0 h 5"/>
                <a:gd name="T4" fmla="*/ 0 w 6"/>
                <a:gd name="T5" fmla="*/ 1 h 5"/>
                <a:gd name="T6" fmla="*/ 0 w 6"/>
                <a:gd name="T7" fmla="*/ 4 h 5"/>
                <a:gd name="T8" fmla="*/ 1 w 6"/>
                <a:gd name="T9" fmla="*/ 5 h 5"/>
                <a:gd name="T10" fmla="*/ 6 w 6"/>
                <a:gd name="T11" fmla="*/ 5 h 5"/>
                <a:gd name="T12" fmla="*/ 6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3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" name="îṧlïḍé"/>
            <p:cNvSpPr/>
            <p:nvPr userDrawn="1"/>
          </p:nvSpPr>
          <p:spPr bwMode="auto">
            <a:xfrm>
              <a:off x="9196104" y="5848241"/>
              <a:ext cx="47985" cy="25035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5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" name="íSḻiḓê"/>
            <p:cNvSpPr/>
            <p:nvPr userDrawn="1"/>
          </p:nvSpPr>
          <p:spPr bwMode="auto">
            <a:xfrm>
              <a:off x="9216966" y="6098594"/>
              <a:ext cx="27122" cy="22950"/>
            </a:xfrm>
            <a:custGeom>
              <a:avLst/>
              <a:gdLst>
                <a:gd name="T0" fmla="*/ 6 w 6"/>
                <a:gd name="T1" fmla="*/ 0 h 5"/>
                <a:gd name="T2" fmla="*/ 1 w 6"/>
                <a:gd name="T3" fmla="*/ 0 h 5"/>
                <a:gd name="T4" fmla="*/ 0 w 6"/>
                <a:gd name="T5" fmla="*/ 1 h 5"/>
                <a:gd name="T6" fmla="*/ 0 w 6"/>
                <a:gd name="T7" fmla="*/ 4 h 5"/>
                <a:gd name="T8" fmla="*/ 1 w 6"/>
                <a:gd name="T9" fmla="*/ 5 h 5"/>
                <a:gd name="T10" fmla="*/ 6 w 6"/>
                <a:gd name="T11" fmla="*/ 5 h 5"/>
                <a:gd name="T12" fmla="*/ 6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3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" name="îṡļîḋé"/>
            <p:cNvSpPr/>
            <p:nvPr userDrawn="1"/>
          </p:nvSpPr>
          <p:spPr bwMode="auto">
            <a:xfrm>
              <a:off x="9196104" y="6069387"/>
              <a:ext cx="47985" cy="25035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5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" name="íṣ1îdê"/>
            <p:cNvSpPr/>
            <p:nvPr userDrawn="1"/>
          </p:nvSpPr>
          <p:spPr bwMode="auto">
            <a:xfrm>
              <a:off x="9216966" y="6025575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" name="ïsļîḓè"/>
            <p:cNvSpPr/>
            <p:nvPr userDrawn="1"/>
          </p:nvSpPr>
          <p:spPr bwMode="auto">
            <a:xfrm>
              <a:off x="9196104" y="6211253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1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" name="iSľíḑé"/>
            <p:cNvSpPr/>
            <p:nvPr userDrawn="1"/>
          </p:nvSpPr>
          <p:spPr bwMode="auto">
            <a:xfrm>
              <a:off x="9216966" y="6173700"/>
              <a:ext cx="27122" cy="25035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" name="ïsḻîḓé"/>
            <p:cNvSpPr/>
            <p:nvPr userDrawn="1"/>
          </p:nvSpPr>
          <p:spPr bwMode="auto">
            <a:xfrm>
              <a:off x="9196104" y="6142407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" name="ïsḷïďè"/>
            <p:cNvSpPr/>
            <p:nvPr userDrawn="1"/>
          </p:nvSpPr>
          <p:spPr bwMode="auto">
            <a:xfrm>
              <a:off x="9216966" y="6380243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" name="işḻîḍê"/>
            <p:cNvSpPr/>
            <p:nvPr userDrawn="1"/>
          </p:nvSpPr>
          <p:spPr bwMode="auto">
            <a:xfrm>
              <a:off x="9196104" y="6355207"/>
              <a:ext cx="47985" cy="20863"/>
            </a:xfrm>
            <a:custGeom>
              <a:avLst/>
              <a:gdLst>
                <a:gd name="T0" fmla="*/ 11 w 11"/>
                <a:gd name="T1" fmla="*/ 0 h 5"/>
                <a:gd name="T2" fmla="*/ 1 w 11"/>
                <a:gd name="T3" fmla="*/ 0 h 5"/>
                <a:gd name="T4" fmla="*/ 0 w 11"/>
                <a:gd name="T5" fmla="*/ 0 h 5"/>
                <a:gd name="T6" fmla="*/ 0 w 11"/>
                <a:gd name="T7" fmla="*/ 1 h 5"/>
                <a:gd name="T8" fmla="*/ 0 w 11"/>
                <a:gd name="T9" fmla="*/ 4 h 5"/>
                <a:gd name="T10" fmla="*/ 0 w 11"/>
                <a:gd name="T11" fmla="*/ 5 h 5"/>
                <a:gd name="T12" fmla="*/ 1 w 11"/>
                <a:gd name="T13" fmla="*/ 5 h 5"/>
                <a:gd name="T14" fmla="*/ 11 w 11"/>
                <a:gd name="T15" fmla="*/ 5 h 5"/>
                <a:gd name="T16" fmla="*/ 11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11" y="5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" name="ïSḷíḋè"/>
            <p:cNvSpPr/>
            <p:nvPr userDrawn="1"/>
          </p:nvSpPr>
          <p:spPr bwMode="auto">
            <a:xfrm>
              <a:off x="9216966" y="6311395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" name="išľídé"/>
            <p:cNvSpPr/>
            <p:nvPr userDrawn="1"/>
          </p:nvSpPr>
          <p:spPr bwMode="auto">
            <a:xfrm>
              <a:off x="9196104" y="6497074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4" name="ísḷïďe"/>
            <p:cNvSpPr/>
            <p:nvPr userDrawn="1"/>
          </p:nvSpPr>
          <p:spPr bwMode="auto">
            <a:xfrm>
              <a:off x="9216966" y="6459521"/>
              <a:ext cx="27122" cy="20863"/>
            </a:xfrm>
            <a:custGeom>
              <a:avLst/>
              <a:gdLst>
                <a:gd name="T0" fmla="*/ 6 w 6"/>
                <a:gd name="T1" fmla="*/ 0 h 5"/>
                <a:gd name="T2" fmla="*/ 1 w 6"/>
                <a:gd name="T3" fmla="*/ 0 h 5"/>
                <a:gd name="T4" fmla="*/ 0 w 6"/>
                <a:gd name="T5" fmla="*/ 1 h 5"/>
                <a:gd name="T6" fmla="*/ 0 w 6"/>
                <a:gd name="T7" fmla="*/ 4 h 5"/>
                <a:gd name="T8" fmla="*/ 1 w 6"/>
                <a:gd name="T9" fmla="*/ 5 h 5"/>
                <a:gd name="T10" fmla="*/ 6 w 6"/>
                <a:gd name="T11" fmla="*/ 5 h 5"/>
                <a:gd name="T12" fmla="*/ 6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3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5" name="ïṧḷîḓê"/>
            <p:cNvSpPr/>
            <p:nvPr userDrawn="1"/>
          </p:nvSpPr>
          <p:spPr bwMode="auto">
            <a:xfrm>
              <a:off x="9196104" y="6428227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5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" name="iṧliḍé"/>
            <p:cNvSpPr/>
            <p:nvPr userDrawn="1"/>
          </p:nvSpPr>
          <p:spPr bwMode="auto">
            <a:xfrm>
              <a:off x="8835178" y="6399019"/>
              <a:ext cx="22950" cy="20863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0 h 5"/>
                <a:gd name="T4" fmla="*/ 0 w 5"/>
                <a:gd name="T5" fmla="*/ 5 h 5"/>
                <a:gd name="T6" fmla="*/ 4 w 5"/>
                <a:gd name="T7" fmla="*/ 5 h 5"/>
                <a:gd name="T8" fmla="*/ 5 w 5"/>
                <a:gd name="T9" fmla="*/ 4 h 5"/>
                <a:gd name="T10" fmla="*/ 5 w 5"/>
                <a:gd name="T11" fmla="*/ 0 h 5"/>
                <a:gd name="T12" fmla="*/ 4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5"/>
                    <a:pt x="4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" name="íṩļíḍé"/>
            <p:cNvSpPr/>
            <p:nvPr userDrawn="1"/>
          </p:nvSpPr>
          <p:spPr bwMode="auto">
            <a:xfrm>
              <a:off x="8835178" y="6424054"/>
              <a:ext cx="43813" cy="27122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1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" name="ïṩḻîḑê"/>
            <p:cNvSpPr/>
            <p:nvPr userDrawn="1"/>
          </p:nvSpPr>
          <p:spPr bwMode="auto">
            <a:xfrm>
              <a:off x="8835178" y="6467866"/>
              <a:ext cx="22950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" name="iṩ1ïḑê"/>
            <p:cNvSpPr/>
            <p:nvPr userDrawn="1"/>
          </p:nvSpPr>
          <p:spPr bwMode="auto">
            <a:xfrm>
              <a:off x="8835178" y="6497074"/>
              <a:ext cx="43813" cy="22950"/>
            </a:xfrm>
            <a:custGeom>
              <a:avLst/>
              <a:gdLst>
                <a:gd name="T0" fmla="*/ 9 w 10"/>
                <a:gd name="T1" fmla="*/ 0 h 5"/>
                <a:gd name="T2" fmla="*/ 0 w 10"/>
                <a:gd name="T3" fmla="*/ 0 h 5"/>
                <a:gd name="T4" fmla="*/ 0 w 10"/>
                <a:gd name="T5" fmla="*/ 5 h 5"/>
                <a:gd name="T6" fmla="*/ 9 w 10"/>
                <a:gd name="T7" fmla="*/ 5 h 5"/>
                <a:gd name="T8" fmla="*/ 10 w 10"/>
                <a:gd name="T9" fmla="*/ 5 h 5"/>
                <a:gd name="T10" fmla="*/ 10 w 10"/>
                <a:gd name="T11" fmla="*/ 4 h 5"/>
                <a:gd name="T12" fmla="*/ 10 w 10"/>
                <a:gd name="T13" fmla="*/ 1 h 5"/>
                <a:gd name="T14" fmla="*/ 10 w 10"/>
                <a:gd name="T15" fmla="*/ 0 h 5"/>
                <a:gd name="T16" fmla="*/ 9 w 10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" name="îṡ1ïďé"/>
            <p:cNvSpPr/>
            <p:nvPr userDrawn="1"/>
          </p:nvSpPr>
          <p:spPr bwMode="auto">
            <a:xfrm>
              <a:off x="8835178" y="6286360"/>
              <a:ext cx="43813" cy="20863"/>
            </a:xfrm>
            <a:custGeom>
              <a:avLst/>
              <a:gdLst>
                <a:gd name="T0" fmla="*/ 10 w 10"/>
                <a:gd name="T1" fmla="*/ 0 h 5"/>
                <a:gd name="T2" fmla="*/ 0 w 10"/>
                <a:gd name="T3" fmla="*/ 0 h 5"/>
                <a:gd name="T4" fmla="*/ 0 w 10"/>
                <a:gd name="T5" fmla="*/ 5 h 5"/>
                <a:gd name="T6" fmla="*/ 9 w 10"/>
                <a:gd name="T7" fmla="*/ 5 h 5"/>
                <a:gd name="T8" fmla="*/ 10 w 10"/>
                <a:gd name="T9" fmla="*/ 4 h 5"/>
                <a:gd name="T10" fmla="*/ 10 w 10"/>
                <a:gd name="T11" fmla="*/ 4 h 5"/>
                <a:gd name="T12" fmla="*/ 10 w 1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1"/>
                    <a:pt x="10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" name="iṡľïḋè"/>
            <p:cNvSpPr/>
            <p:nvPr userDrawn="1"/>
          </p:nvSpPr>
          <p:spPr bwMode="auto">
            <a:xfrm>
              <a:off x="8835178" y="6282187"/>
              <a:ext cx="43813" cy="4173"/>
            </a:xfrm>
            <a:custGeom>
              <a:avLst/>
              <a:gdLst>
                <a:gd name="T0" fmla="*/ 9 w 10"/>
                <a:gd name="T1" fmla="*/ 0 h 1"/>
                <a:gd name="T2" fmla="*/ 0 w 10"/>
                <a:gd name="T3" fmla="*/ 0 h 1"/>
                <a:gd name="T4" fmla="*/ 0 w 10"/>
                <a:gd name="T5" fmla="*/ 1 h 1"/>
                <a:gd name="T6" fmla="*/ 10 w 10"/>
                <a:gd name="T7" fmla="*/ 1 h 1"/>
                <a:gd name="T8" fmla="*/ 10 w 10"/>
                <a:gd name="T9" fmla="*/ 1 h 1"/>
                <a:gd name="T10" fmla="*/ 10 w 10"/>
                <a:gd name="T11" fmla="*/ 0 h 1"/>
                <a:gd name="T12" fmla="*/ 9 w 10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BD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" name="iṧļîďé"/>
            <p:cNvSpPr/>
            <p:nvPr userDrawn="1"/>
          </p:nvSpPr>
          <p:spPr bwMode="auto">
            <a:xfrm>
              <a:off x="8835178" y="6319740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" name="isļiďè"/>
            <p:cNvSpPr/>
            <p:nvPr userDrawn="1"/>
          </p:nvSpPr>
          <p:spPr bwMode="auto">
            <a:xfrm>
              <a:off x="8835178" y="6351035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" name="i$lïḋe"/>
            <p:cNvSpPr/>
            <p:nvPr userDrawn="1"/>
          </p:nvSpPr>
          <p:spPr bwMode="auto">
            <a:xfrm>
              <a:off x="8835178" y="6098594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" name="ï$líḑê"/>
            <p:cNvSpPr/>
            <p:nvPr userDrawn="1"/>
          </p:nvSpPr>
          <p:spPr bwMode="auto">
            <a:xfrm>
              <a:off x="8835178" y="6129889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5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" name="îṣļïḋe"/>
            <p:cNvSpPr/>
            <p:nvPr userDrawn="1"/>
          </p:nvSpPr>
          <p:spPr bwMode="auto">
            <a:xfrm>
              <a:off x="8835178" y="6173700"/>
              <a:ext cx="22950" cy="20863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0 h 5"/>
                <a:gd name="T4" fmla="*/ 0 w 5"/>
                <a:gd name="T5" fmla="*/ 5 h 5"/>
                <a:gd name="T6" fmla="*/ 4 w 5"/>
                <a:gd name="T7" fmla="*/ 5 h 5"/>
                <a:gd name="T8" fmla="*/ 5 w 5"/>
                <a:gd name="T9" fmla="*/ 4 h 5"/>
                <a:gd name="T10" fmla="*/ 5 w 5"/>
                <a:gd name="T11" fmla="*/ 1 h 5"/>
                <a:gd name="T12" fmla="*/ 4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5"/>
                    <a:pt x="4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" name="islîḍé"/>
            <p:cNvSpPr/>
            <p:nvPr userDrawn="1"/>
          </p:nvSpPr>
          <p:spPr bwMode="auto">
            <a:xfrm>
              <a:off x="8835178" y="5996367"/>
              <a:ext cx="43813" cy="12518"/>
            </a:xfrm>
            <a:custGeom>
              <a:avLst/>
              <a:gdLst>
                <a:gd name="T0" fmla="*/ 10 w 10"/>
                <a:gd name="T1" fmla="*/ 0 h 3"/>
                <a:gd name="T2" fmla="*/ 0 w 10"/>
                <a:gd name="T3" fmla="*/ 0 h 3"/>
                <a:gd name="T4" fmla="*/ 0 w 10"/>
                <a:gd name="T5" fmla="*/ 3 h 3"/>
                <a:gd name="T6" fmla="*/ 9 w 10"/>
                <a:gd name="T7" fmla="*/ 3 h 3"/>
                <a:gd name="T8" fmla="*/ 10 w 10"/>
                <a:gd name="T9" fmla="*/ 3 h 3"/>
                <a:gd name="T10" fmla="*/ 10 w 10"/>
                <a:gd name="T11" fmla="*/ 2 h 3"/>
                <a:gd name="T12" fmla="*/ 10 w 10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1"/>
                    <a:pt x="10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" name="íṣļíḓè"/>
            <p:cNvSpPr/>
            <p:nvPr userDrawn="1"/>
          </p:nvSpPr>
          <p:spPr bwMode="auto">
            <a:xfrm>
              <a:off x="8835178" y="5985935"/>
              <a:ext cx="43813" cy="10432"/>
            </a:xfrm>
            <a:custGeom>
              <a:avLst/>
              <a:gdLst>
                <a:gd name="T0" fmla="*/ 9 w 10"/>
                <a:gd name="T1" fmla="*/ 0 h 2"/>
                <a:gd name="T2" fmla="*/ 0 w 10"/>
                <a:gd name="T3" fmla="*/ 0 h 2"/>
                <a:gd name="T4" fmla="*/ 0 w 10"/>
                <a:gd name="T5" fmla="*/ 2 h 2"/>
                <a:gd name="T6" fmla="*/ 10 w 10"/>
                <a:gd name="T7" fmla="*/ 2 h 2"/>
                <a:gd name="T8" fmla="*/ 10 w 10"/>
                <a:gd name="T9" fmla="*/ 1 h 2"/>
                <a:gd name="T10" fmla="*/ 10 w 10"/>
                <a:gd name="T11" fmla="*/ 0 h 2"/>
                <a:gd name="T12" fmla="*/ 9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BD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" name="iṡľïḑé"/>
            <p:cNvSpPr/>
            <p:nvPr userDrawn="1"/>
          </p:nvSpPr>
          <p:spPr bwMode="auto">
            <a:xfrm>
              <a:off x="8835178" y="6025575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" name="í$1iďê"/>
            <p:cNvSpPr/>
            <p:nvPr userDrawn="1"/>
          </p:nvSpPr>
          <p:spPr bwMode="auto">
            <a:xfrm>
              <a:off x="8835178" y="6056869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5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" name="iṧlîdè"/>
            <p:cNvSpPr/>
            <p:nvPr userDrawn="1"/>
          </p:nvSpPr>
          <p:spPr bwMode="auto">
            <a:xfrm>
              <a:off x="8835178" y="5812775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" name="ïśḻîdê"/>
            <p:cNvSpPr/>
            <p:nvPr userDrawn="1"/>
          </p:nvSpPr>
          <p:spPr bwMode="auto">
            <a:xfrm>
              <a:off x="8835178" y="5844068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1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" name="iŝḷîḓé"/>
            <p:cNvSpPr/>
            <p:nvPr userDrawn="1"/>
          </p:nvSpPr>
          <p:spPr bwMode="auto">
            <a:xfrm>
              <a:off x="8835178" y="5887881"/>
              <a:ext cx="22950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" name="îṥľïde"/>
            <p:cNvSpPr/>
            <p:nvPr userDrawn="1"/>
          </p:nvSpPr>
          <p:spPr bwMode="auto">
            <a:xfrm>
              <a:off x="8835178" y="5700116"/>
              <a:ext cx="43813" cy="27122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5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" name="îṧḻïḑê"/>
            <p:cNvSpPr/>
            <p:nvPr userDrawn="1"/>
          </p:nvSpPr>
          <p:spPr bwMode="auto">
            <a:xfrm>
              <a:off x="8835178" y="5739754"/>
              <a:ext cx="22950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" name="iSlíḍé"/>
            <p:cNvSpPr/>
            <p:nvPr userDrawn="1"/>
          </p:nvSpPr>
          <p:spPr bwMode="auto">
            <a:xfrm>
              <a:off x="8835178" y="5771049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" name="íŝļíḍé"/>
            <p:cNvSpPr>
              <a:spLocks noChangeArrowheads="1"/>
            </p:cNvSpPr>
            <p:nvPr userDrawn="1"/>
          </p:nvSpPr>
          <p:spPr bwMode="auto">
            <a:xfrm>
              <a:off x="8918629" y="6315567"/>
              <a:ext cx="85538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" name="íŝľîḓê"/>
            <p:cNvSpPr>
              <a:spLocks noChangeArrowheads="1"/>
            </p:cNvSpPr>
            <p:nvPr userDrawn="1"/>
          </p:nvSpPr>
          <p:spPr bwMode="auto">
            <a:xfrm>
              <a:off x="8918629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" name="ïṧľíḑè"/>
            <p:cNvSpPr>
              <a:spLocks noChangeArrowheads="1"/>
            </p:cNvSpPr>
            <p:nvPr userDrawn="1"/>
          </p:nvSpPr>
          <p:spPr bwMode="auto">
            <a:xfrm>
              <a:off x="9043806" y="6315567"/>
              <a:ext cx="87624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" name="îsḷide"/>
            <p:cNvSpPr>
              <a:spLocks noChangeArrowheads="1"/>
            </p:cNvSpPr>
            <p:nvPr userDrawn="1"/>
          </p:nvSpPr>
          <p:spPr bwMode="auto">
            <a:xfrm>
              <a:off x="9043806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" name="íşḷïḑe"/>
            <p:cNvSpPr>
              <a:spLocks noChangeArrowheads="1"/>
            </p:cNvSpPr>
            <p:nvPr userDrawn="1"/>
          </p:nvSpPr>
          <p:spPr bwMode="auto">
            <a:xfrm>
              <a:off x="8914457" y="6511678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" name="îŝlide"/>
            <p:cNvSpPr>
              <a:spLocks noChangeArrowheads="1"/>
            </p:cNvSpPr>
            <p:nvPr userDrawn="1"/>
          </p:nvSpPr>
          <p:spPr bwMode="auto">
            <a:xfrm>
              <a:off x="9039633" y="6511678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" name="iś1ïḍè"/>
            <p:cNvSpPr>
              <a:spLocks noChangeArrowheads="1"/>
            </p:cNvSpPr>
            <p:nvPr userDrawn="1"/>
          </p:nvSpPr>
          <p:spPr bwMode="auto">
            <a:xfrm>
              <a:off x="9413077" y="5731409"/>
              <a:ext cx="89711" cy="198197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" name="ïş1ïdé"/>
            <p:cNvSpPr>
              <a:spLocks noChangeArrowheads="1"/>
            </p:cNvSpPr>
            <p:nvPr userDrawn="1"/>
          </p:nvSpPr>
          <p:spPr bwMode="auto">
            <a:xfrm>
              <a:off x="9490270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" name="íṣļïḓè"/>
            <p:cNvSpPr>
              <a:spLocks noChangeArrowheads="1"/>
            </p:cNvSpPr>
            <p:nvPr userDrawn="1"/>
          </p:nvSpPr>
          <p:spPr bwMode="auto">
            <a:xfrm>
              <a:off x="9285814" y="5731409"/>
              <a:ext cx="91796" cy="198197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" name="ïṡļíďè"/>
            <p:cNvSpPr>
              <a:spLocks noChangeArrowheads="1"/>
            </p:cNvSpPr>
            <p:nvPr userDrawn="1"/>
          </p:nvSpPr>
          <p:spPr bwMode="auto">
            <a:xfrm>
              <a:off x="9365093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" name="ïṥlídê"/>
            <p:cNvSpPr>
              <a:spLocks noChangeArrowheads="1"/>
            </p:cNvSpPr>
            <p:nvPr userDrawn="1"/>
          </p:nvSpPr>
          <p:spPr bwMode="auto">
            <a:xfrm>
              <a:off x="9408904" y="5921261"/>
              <a:ext cx="98056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" name="ïṧḷíḍe"/>
            <p:cNvSpPr>
              <a:spLocks noChangeArrowheads="1"/>
            </p:cNvSpPr>
            <p:nvPr userDrawn="1"/>
          </p:nvSpPr>
          <p:spPr bwMode="auto">
            <a:xfrm>
              <a:off x="9281642" y="5921261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" name="iṣḷíḋe"/>
            <p:cNvSpPr>
              <a:spLocks noChangeArrowheads="1"/>
            </p:cNvSpPr>
            <p:nvPr userDrawn="1"/>
          </p:nvSpPr>
          <p:spPr bwMode="auto">
            <a:xfrm>
              <a:off x="9413077" y="6025575"/>
              <a:ext cx="89711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" name="iṡḻiḍê"/>
            <p:cNvSpPr>
              <a:spLocks noChangeArrowheads="1"/>
            </p:cNvSpPr>
            <p:nvPr userDrawn="1"/>
          </p:nvSpPr>
          <p:spPr bwMode="auto">
            <a:xfrm>
              <a:off x="9490270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" name="íṣḻïḋê"/>
            <p:cNvSpPr>
              <a:spLocks noChangeArrowheads="1"/>
            </p:cNvSpPr>
            <p:nvPr userDrawn="1"/>
          </p:nvSpPr>
          <p:spPr bwMode="auto">
            <a:xfrm>
              <a:off x="9285814" y="6025575"/>
              <a:ext cx="91796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" name="íṣlîdê"/>
            <p:cNvSpPr>
              <a:spLocks noChangeArrowheads="1"/>
            </p:cNvSpPr>
            <p:nvPr userDrawn="1"/>
          </p:nvSpPr>
          <p:spPr bwMode="auto">
            <a:xfrm>
              <a:off x="9365093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" name="iṥḻidè"/>
            <p:cNvSpPr>
              <a:spLocks noChangeArrowheads="1"/>
            </p:cNvSpPr>
            <p:nvPr userDrawn="1"/>
          </p:nvSpPr>
          <p:spPr bwMode="auto">
            <a:xfrm>
              <a:off x="9408904" y="6215426"/>
              <a:ext cx="98056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" name="ïşlíḓe"/>
            <p:cNvSpPr>
              <a:spLocks noChangeArrowheads="1"/>
            </p:cNvSpPr>
            <p:nvPr userDrawn="1"/>
          </p:nvSpPr>
          <p:spPr bwMode="auto">
            <a:xfrm>
              <a:off x="9281642" y="6215426"/>
              <a:ext cx="100141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" name="îṥ1îḍé"/>
            <p:cNvSpPr>
              <a:spLocks noChangeArrowheads="1"/>
            </p:cNvSpPr>
            <p:nvPr userDrawn="1"/>
          </p:nvSpPr>
          <p:spPr bwMode="auto">
            <a:xfrm>
              <a:off x="9413077" y="6315567"/>
              <a:ext cx="89711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" name="îŝ1íďè"/>
            <p:cNvSpPr>
              <a:spLocks noChangeArrowheads="1"/>
            </p:cNvSpPr>
            <p:nvPr userDrawn="1"/>
          </p:nvSpPr>
          <p:spPr bwMode="auto">
            <a:xfrm>
              <a:off x="9490270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" name="iSļïdé"/>
            <p:cNvSpPr>
              <a:spLocks noChangeArrowheads="1"/>
            </p:cNvSpPr>
            <p:nvPr userDrawn="1"/>
          </p:nvSpPr>
          <p:spPr bwMode="auto">
            <a:xfrm>
              <a:off x="9285814" y="6315567"/>
              <a:ext cx="91796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" name="ïṥľïḋê"/>
            <p:cNvSpPr>
              <a:spLocks noChangeArrowheads="1"/>
            </p:cNvSpPr>
            <p:nvPr userDrawn="1"/>
          </p:nvSpPr>
          <p:spPr bwMode="auto">
            <a:xfrm>
              <a:off x="9365093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" name="išlîdè"/>
            <p:cNvSpPr>
              <a:spLocks noChangeArrowheads="1"/>
            </p:cNvSpPr>
            <p:nvPr userDrawn="1"/>
          </p:nvSpPr>
          <p:spPr bwMode="auto">
            <a:xfrm>
              <a:off x="9408904" y="6511678"/>
              <a:ext cx="98056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" name="îsḻïḋé"/>
            <p:cNvSpPr>
              <a:spLocks noChangeArrowheads="1"/>
            </p:cNvSpPr>
            <p:nvPr userDrawn="1"/>
          </p:nvSpPr>
          <p:spPr bwMode="auto">
            <a:xfrm>
              <a:off x="9281642" y="6511678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" name="îŝlîdè"/>
            <p:cNvSpPr/>
            <p:nvPr userDrawn="1"/>
          </p:nvSpPr>
          <p:spPr bwMode="auto">
            <a:xfrm>
              <a:off x="8958268" y="6597216"/>
              <a:ext cx="146040" cy="252440"/>
            </a:xfrm>
            <a:custGeom>
              <a:avLst/>
              <a:gdLst>
                <a:gd name="T0" fmla="*/ 34 w 34"/>
                <a:gd name="T1" fmla="*/ 58 h 58"/>
                <a:gd name="T2" fmla="*/ 0 w 34"/>
                <a:gd name="T3" fmla="*/ 58 h 58"/>
                <a:gd name="T4" fmla="*/ 0 w 34"/>
                <a:gd name="T5" fmla="*/ 17 h 58"/>
                <a:gd name="T6" fmla="*/ 17 w 34"/>
                <a:gd name="T7" fmla="*/ 0 h 58"/>
                <a:gd name="T8" fmla="*/ 34 w 34"/>
                <a:gd name="T9" fmla="*/ 17 h 58"/>
                <a:gd name="T10" fmla="*/ 34 w 34"/>
                <a:gd name="T1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8">
                  <a:moveTo>
                    <a:pt x="34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" name="ïšļíde"/>
            <p:cNvSpPr/>
            <p:nvPr userDrawn="1"/>
          </p:nvSpPr>
          <p:spPr bwMode="auto">
            <a:xfrm>
              <a:off x="8970785" y="6597216"/>
              <a:ext cx="133522" cy="252440"/>
            </a:xfrm>
            <a:custGeom>
              <a:avLst/>
              <a:gdLst>
                <a:gd name="T0" fmla="*/ 31 w 31"/>
                <a:gd name="T1" fmla="*/ 58 h 58"/>
                <a:gd name="T2" fmla="*/ 0 w 31"/>
                <a:gd name="T3" fmla="*/ 58 h 58"/>
                <a:gd name="T4" fmla="*/ 0 w 31"/>
                <a:gd name="T5" fmla="*/ 15 h 58"/>
                <a:gd name="T6" fmla="*/ 16 w 31"/>
                <a:gd name="T7" fmla="*/ 0 h 58"/>
                <a:gd name="T8" fmla="*/ 31 w 31"/>
                <a:gd name="T9" fmla="*/ 15 h 58"/>
                <a:gd name="T10" fmla="*/ 31 w 31"/>
                <a:gd name="T1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8">
                  <a:moveTo>
                    <a:pt x="31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" name="ïşḻîḍe"/>
            <p:cNvSpPr>
              <a:spLocks noEditPoints="1"/>
            </p:cNvSpPr>
            <p:nvPr userDrawn="1"/>
          </p:nvSpPr>
          <p:spPr bwMode="auto">
            <a:xfrm>
              <a:off x="8818488" y="5554076"/>
              <a:ext cx="27122" cy="77193"/>
            </a:xfrm>
            <a:custGeom>
              <a:avLst/>
              <a:gdLst>
                <a:gd name="T0" fmla="*/ 13 w 13"/>
                <a:gd name="T1" fmla="*/ 35 h 37"/>
                <a:gd name="T2" fmla="*/ 0 w 13"/>
                <a:gd name="T3" fmla="*/ 35 h 37"/>
                <a:gd name="T4" fmla="*/ 0 w 13"/>
                <a:gd name="T5" fmla="*/ 37 h 37"/>
                <a:gd name="T6" fmla="*/ 8 w 13"/>
                <a:gd name="T7" fmla="*/ 37 h 37"/>
                <a:gd name="T8" fmla="*/ 8 w 13"/>
                <a:gd name="T9" fmla="*/ 35 h 37"/>
                <a:gd name="T10" fmla="*/ 13 w 13"/>
                <a:gd name="T11" fmla="*/ 35 h 37"/>
                <a:gd name="T12" fmla="*/ 13 w 13"/>
                <a:gd name="T13" fmla="*/ 0 h 37"/>
                <a:gd name="T14" fmla="*/ 0 w 13"/>
                <a:gd name="T15" fmla="*/ 18 h 37"/>
                <a:gd name="T16" fmla="*/ 0 w 13"/>
                <a:gd name="T17" fmla="*/ 18 h 37"/>
                <a:gd name="T18" fmla="*/ 13 w 13"/>
                <a:gd name="T19" fmla="*/ 0 h 37"/>
                <a:gd name="T20" fmla="*/ 13 w 13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7">
                  <a:moveTo>
                    <a:pt x="13" y="35"/>
                  </a:moveTo>
                  <a:lnTo>
                    <a:pt x="0" y="35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35"/>
                  </a:lnTo>
                  <a:lnTo>
                    <a:pt x="13" y="35"/>
                  </a:lnTo>
                  <a:close/>
                  <a:moveTo>
                    <a:pt x="13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" name="îšlíḍè"/>
            <p:cNvSpPr>
              <a:spLocks noEditPoints="1"/>
            </p:cNvSpPr>
            <p:nvPr userDrawn="1"/>
          </p:nvSpPr>
          <p:spPr bwMode="auto">
            <a:xfrm>
              <a:off x="8818488" y="5554076"/>
              <a:ext cx="27122" cy="77193"/>
            </a:xfrm>
            <a:custGeom>
              <a:avLst/>
              <a:gdLst>
                <a:gd name="T0" fmla="*/ 13 w 13"/>
                <a:gd name="T1" fmla="*/ 35 h 37"/>
                <a:gd name="T2" fmla="*/ 0 w 13"/>
                <a:gd name="T3" fmla="*/ 35 h 37"/>
                <a:gd name="T4" fmla="*/ 0 w 13"/>
                <a:gd name="T5" fmla="*/ 37 h 37"/>
                <a:gd name="T6" fmla="*/ 8 w 13"/>
                <a:gd name="T7" fmla="*/ 37 h 37"/>
                <a:gd name="T8" fmla="*/ 8 w 13"/>
                <a:gd name="T9" fmla="*/ 35 h 37"/>
                <a:gd name="T10" fmla="*/ 13 w 13"/>
                <a:gd name="T11" fmla="*/ 35 h 37"/>
                <a:gd name="T12" fmla="*/ 13 w 13"/>
                <a:gd name="T13" fmla="*/ 0 h 37"/>
                <a:gd name="T14" fmla="*/ 0 w 13"/>
                <a:gd name="T15" fmla="*/ 18 h 37"/>
                <a:gd name="T16" fmla="*/ 0 w 13"/>
                <a:gd name="T17" fmla="*/ 18 h 37"/>
                <a:gd name="T18" fmla="*/ 13 w 13"/>
                <a:gd name="T19" fmla="*/ 0 h 37"/>
                <a:gd name="T20" fmla="*/ 13 w 13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7">
                  <a:moveTo>
                    <a:pt x="13" y="35"/>
                  </a:moveTo>
                  <a:lnTo>
                    <a:pt x="0" y="35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35"/>
                  </a:lnTo>
                  <a:lnTo>
                    <a:pt x="13" y="35"/>
                  </a:lnTo>
                  <a:moveTo>
                    <a:pt x="13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3" y="0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" name="íSļîḑé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1043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" name="î$ḻïḋè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1043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" name="í$ľiďè"/>
            <p:cNvSpPr/>
            <p:nvPr userDrawn="1"/>
          </p:nvSpPr>
          <p:spPr bwMode="auto">
            <a:xfrm>
              <a:off x="8818488" y="5554076"/>
              <a:ext cx="27122" cy="73020"/>
            </a:xfrm>
            <a:custGeom>
              <a:avLst/>
              <a:gdLst>
                <a:gd name="T0" fmla="*/ 13 w 13"/>
                <a:gd name="T1" fmla="*/ 0 h 35"/>
                <a:gd name="T2" fmla="*/ 0 w 13"/>
                <a:gd name="T3" fmla="*/ 18 h 35"/>
                <a:gd name="T4" fmla="*/ 0 w 13"/>
                <a:gd name="T5" fmla="*/ 35 h 35"/>
                <a:gd name="T6" fmla="*/ 13 w 13"/>
                <a:gd name="T7" fmla="*/ 35 h 35"/>
                <a:gd name="T8" fmla="*/ 13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13" y="0"/>
                  </a:moveTo>
                  <a:lnTo>
                    <a:pt x="0" y="18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" name="iṣḷiḓe"/>
            <p:cNvSpPr/>
            <p:nvPr userDrawn="1"/>
          </p:nvSpPr>
          <p:spPr bwMode="auto">
            <a:xfrm>
              <a:off x="8818488" y="5554076"/>
              <a:ext cx="27122" cy="73020"/>
            </a:xfrm>
            <a:custGeom>
              <a:avLst/>
              <a:gdLst>
                <a:gd name="T0" fmla="*/ 13 w 13"/>
                <a:gd name="T1" fmla="*/ 0 h 35"/>
                <a:gd name="T2" fmla="*/ 0 w 13"/>
                <a:gd name="T3" fmla="*/ 18 h 35"/>
                <a:gd name="T4" fmla="*/ 0 w 13"/>
                <a:gd name="T5" fmla="*/ 35 h 35"/>
                <a:gd name="T6" fmla="*/ 13 w 13"/>
                <a:gd name="T7" fmla="*/ 35 h 35"/>
                <a:gd name="T8" fmla="*/ 13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13" y="0"/>
                  </a:moveTo>
                  <a:lnTo>
                    <a:pt x="0" y="18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" name="îsḷïḋè"/>
            <p:cNvSpPr/>
            <p:nvPr userDrawn="1"/>
          </p:nvSpPr>
          <p:spPr bwMode="auto">
            <a:xfrm>
              <a:off x="8878989" y="5466453"/>
              <a:ext cx="31295" cy="39640"/>
            </a:xfrm>
            <a:custGeom>
              <a:avLst/>
              <a:gdLst>
                <a:gd name="T0" fmla="*/ 15 w 15"/>
                <a:gd name="T1" fmla="*/ 0 h 19"/>
                <a:gd name="T2" fmla="*/ 0 w 15"/>
                <a:gd name="T3" fmla="*/ 19 h 19"/>
                <a:gd name="T4" fmla="*/ 0 w 15"/>
                <a:gd name="T5" fmla="*/ 19 h 19"/>
                <a:gd name="T6" fmla="*/ 15 w 15"/>
                <a:gd name="T7" fmla="*/ 0 h 19"/>
                <a:gd name="T8" fmla="*/ 15 w 1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0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" name="íṡlïḍe"/>
            <p:cNvSpPr/>
            <p:nvPr userDrawn="1"/>
          </p:nvSpPr>
          <p:spPr bwMode="auto">
            <a:xfrm>
              <a:off x="8878989" y="5466453"/>
              <a:ext cx="31295" cy="39640"/>
            </a:xfrm>
            <a:custGeom>
              <a:avLst/>
              <a:gdLst>
                <a:gd name="T0" fmla="*/ 15 w 15"/>
                <a:gd name="T1" fmla="*/ 0 h 19"/>
                <a:gd name="T2" fmla="*/ 0 w 15"/>
                <a:gd name="T3" fmla="*/ 19 h 19"/>
                <a:gd name="T4" fmla="*/ 0 w 15"/>
                <a:gd name="T5" fmla="*/ 19 h 19"/>
                <a:gd name="T6" fmla="*/ 15 w 15"/>
                <a:gd name="T7" fmla="*/ 0 h 19"/>
                <a:gd name="T8" fmla="*/ 15 w 1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0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15" y="0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" name="ïślïďê"/>
            <p:cNvSpPr>
              <a:spLocks noChangeArrowheads="1"/>
            </p:cNvSpPr>
            <p:nvPr userDrawn="1"/>
          </p:nvSpPr>
          <p:spPr bwMode="auto">
            <a:xfrm>
              <a:off x="8878989" y="5627095"/>
              <a:ext cx="31295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" name="íSḷíḋe"/>
            <p:cNvSpPr>
              <a:spLocks noChangeArrowheads="1"/>
            </p:cNvSpPr>
            <p:nvPr userDrawn="1"/>
          </p:nvSpPr>
          <p:spPr bwMode="auto">
            <a:xfrm>
              <a:off x="8878989" y="5627095"/>
              <a:ext cx="31295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" name="îṣḻiḋê"/>
            <p:cNvSpPr/>
            <p:nvPr userDrawn="1"/>
          </p:nvSpPr>
          <p:spPr bwMode="auto">
            <a:xfrm>
              <a:off x="8878989" y="5466453"/>
              <a:ext cx="31295" cy="160644"/>
            </a:xfrm>
            <a:custGeom>
              <a:avLst/>
              <a:gdLst>
                <a:gd name="T0" fmla="*/ 15 w 15"/>
                <a:gd name="T1" fmla="*/ 0 h 77"/>
                <a:gd name="T2" fmla="*/ 0 w 15"/>
                <a:gd name="T3" fmla="*/ 19 h 77"/>
                <a:gd name="T4" fmla="*/ 0 w 15"/>
                <a:gd name="T5" fmla="*/ 77 h 77"/>
                <a:gd name="T6" fmla="*/ 15 w 15"/>
                <a:gd name="T7" fmla="*/ 77 h 77"/>
                <a:gd name="T8" fmla="*/ 15 w 15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7">
                  <a:moveTo>
                    <a:pt x="15" y="0"/>
                  </a:moveTo>
                  <a:lnTo>
                    <a:pt x="0" y="19"/>
                  </a:lnTo>
                  <a:lnTo>
                    <a:pt x="0" y="77"/>
                  </a:lnTo>
                  <a:lnTo>
                    <a:pt x="15" y="7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" name="î$líďè"/>
            <p:cNvSpPr/>
            <p:nvPr userDrawn="1"/>
          </p:nvSpPr>
          <p:spPr bwMode="auto">
            <a:xfrm>
              <a:off x="8878989" y="5466453"/>
              <a:ext cx="31295" cy="160644"/>
            </a:xfrm>
            <a:custGeom>
              <a:avLst/>
              <a:gdLst>
                <a:gd name="T0" fmla="*/ 15 w 15"/>
                <a:gd name="T1" fmla="*/ 0 h 77"/>
                <a:gd name="T2" fmla="*/ 0 w 15"/>
                <a:gd name="T3" fmla="*/ 19 h 77"/>
                <a:gd name="T4" fmla="*/ 0 w 15"/>
                <a:gd name="T5" fmla="*/ 77 h 77"/>
                <a:gd name="T6" fmla="*/ 15 w 15"/>
                <a:gd name="T7" fmla="*/ 77 h 77"/>
                <a:gd name="T8" fmla="*/ 15 w 15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7">
                  <a:moveTo>
                    <a:pt x="15" y="0"/>
                  </a:moveTo>
                  <a:lnTo>
                    <a:pt x="0" y="19"/>
                  </a:lnTo>
                  <a:lnTo>
                    <a:pt x="0" y="77"/>
                  </a:lnTo>
                  <a:lnTo>
                    <a:pt x="15" y="7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5" name="iŝḻîḍê"/>
            <p:cNvSpPr>
              <a:spLocks noChangeArrowheads="1"/>
            </p:cNvSpPr>
            <p:nvPr userDrawn="1"/>
          </p:nvSpPr>
          <p:spPr bwMode="auto">
            <a:xfrm>
              <a:off x="8943664" y="5627095"/>
              <a:ext cx="2712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6" name="iṥḻídé"/>
            <p:cNvSpPr>
              <a:spLocks noChangeArrowheads="1"/>
            </p:cNvSpPr>
            <p:nvPr userDrawn="1"/>
          </p:nvSpPr>
          <p:spPr bwMode="auto">
            <a:xfrm>
              <a:off x="8943664" y="5627095"/>
              <a:ext cx="2712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7" name="i$ļîďé"/>
            <p:cNvSpPr>
              <a:spLocks noChangeArrowheads="1"/>
            </p:cNvSpPr>
            <p:nvPr userDrawn="1"/>
          </p:nvSpPr>
          <p:spPr bwMode="auto">
            <a:xfrm>
              <a:off x="8943664" y="5445590"/>
              <a:ext cx="27122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8" name="ísḻîdé"/>
            <p:cNvSpPr>
              <a:spLocks noChangeArrowheads="1"/>
            </p:cNvSpPr>
            <p:nvPr userDrawn="1"/>
          </p:nvSpPr>
          <p:spPr bwMode="auto">
            <a:xfrm>
              <a:off x="8943664" y="5445590"/>
              <a:ext cx="27122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9" name="íṡlíde"/>
            <p:cNvSpPr>
              <a:spLocks noChangeArrowheads="1"/>
            </p:cNvSpPr>
            <p:nvPr userDrawn="1"/>
          </p:nvSpPr>
          <p:spPr bwMode="auto">
            <a:xfrm>
              <a:off x="9004166" y="5627095"/>
              <a:ext cx="2712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0" name="ïṥľïďe"/>
            <p:cNvSpPr>
              <a:spLocks noChangeArrowheads="1"/>
            </p:cNvSpPr>
            <p:nvPr userDrawn="1"/>
          </p:nvSpPr>
          <p:spPr bwMode="auto">
            <a:xfrm>
              <a:off x="9004166" y="5627095"/>
              <a:ext cx="2712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1" name="iŝļïḍé"/>
            <p:cNvSpPr>
              <a:spLocks noChangeArrowheads="1"/>
            </p:cNvSpPr>
            <p:nvPr userDrawn="1"/>
          </p:nvSpPr>
          <p:spPr bwMode="auto">
            <a:xfrm>
              <a:off x="9004166" y="5445590"/>
              <a:ext cx="27122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2" name="íṩļíďê"/>
            <p:cNvSpPr>
              <a:spLocks noChangeArrowheads="1"/>
            </p:cNvSpPr>
            <p:nvPr userDrawn="1"/>
          </p:nvSpPr>
          <p:spPr bwMode="auto">
            <a:xfrm>
              <a:off x="9004166" y="5445590"/>
              <a:ext cx="27122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3" name="işlîdê"/>
            <p:cNvSpPr>
              <a:spLocks noChangeArrowheads="1"/>
            </p:cNvSpPr>
            <p:nvPr userDrawn="1"/>
          </p:nvSpPr>
          <p:spPr bwMode="auto">
            <a:xfrm>
              <a:off x="9064669" y="5627095"/>
              <a:ext cx="2712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4" name="îṩḷíḋe"/>
            <p:cNvSpPr>
              <a:spLocks noChangeArrowheads="1"/>
            </p:cNvSpPr>
            <p:nvPr userDrawn="1"/>
          </p:nvSpPr>
          <p:spPr bwMode="auto">
            <a:xfrm>
              <a:off x="9064669" y="5627095"/>
              <a:ext cx="2712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5" name="îŝľîḍé"/>
            <p:cNvSpPr>
              <a:spLocks noChangeArrowheads="1"/>
            </p:cNvSpPr>
            <p:nvPr userDrawn="1"/>
          </p:nvSpPr>
          <p:spPr bwMode="auto">
            <a:xfrm>
              <a:off x="9064669" y="5445590"/>
              <a:ext cx="27122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6" name="iśľíḓe"/>
            <p:cNvSpPr>
              <a:spLocks noChangeArrowheads="1"/>
            </p:cNvSpPr>
            <p:nvPr userDrawn="1"/>
          </p:nvSpPr>
          <p:spPr bwMode="auto">
            <a:xfrm>
              <a:off x="9064669" y="5445590"/>
              <a:ext cx="27122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7" name="iṣḷíḋé"/>
            <p:cNvSpPr>
              <a:spLocks noChangeArrowheads="1"/>
            </p:cNvSpPr>
            <p:nvPr userDrawn="1"/>
          </p:nvSpPr>
          <p:spPr bwMode="auto">
            <a:xfrm>
              <a:off x="9127257" y="5627095"/>
              <a:ext cx="25035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8" name="ïšľiḋe"/>
            <p:cNvSpPr>
              <a:spLocks noChangeArrowheads="1"/>
            </p:cNvSpPr>
            <p:nvPr userDrawn="1"/>
          </p:nvSpPr>
          <p:spPr bwMode="auto">
            <a:xfrm>
              <a:off x="9127257" y="5627095"/>
              <a:ext cx="25035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9" name="ï$ļîḋè"/>
            <p:cNvSpPr>
              <a:spLocks noChangeArrowheads="1"/>
            </p:cNvSpPr>
            <p:nvPr userDrawn="1"/>
          </p:nvSpPr>
          <p:spPr bwMode="auto">
            <a:xfrm>
              <a:off x="9127257" y="5445590"/>
              <a:ext cx="25035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0" name="îṥľîdé"/>
            <p:cNvSpPr>
              <a:spLocks noChangeArrowheads="1"/>
            </p:cNvSpPr>
            <p:nvPr userDrawn="1"/>
          </p:nvSpPr>
          <p:spPr bwMode="auto">
            <a:xfrm>
              <a:off x="9127257" y="5445590"/>
              <a:ext cx="25035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1" name="íṥ1iḋé"/>
            <p:cNvSpPr>
              <a:spLocks noChangeArrowheads="1"/>
            </p:cNvSpPr>
            <p:nvPr userDrawn="1"/>
          </p:nvSpPr>
          <p:spPr bwMode="auto">
            <a:xfrm>
              <a:off x="9187758" y="5627095"/>
              <a:ext cx="25035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2" name="îŝliḑè"/>
            <p:cNvSpPr>
              <a:spLocks noChangeArrowheads="1"/>
            </p:cNvSpPr>
            <p:nvPr userDrawn="1"/>
          </p:nvSpPr>
          <p:spPr bwMode="auto">
            <a:xfrm>
              <a:off x="9187758" y="5627095"/>
              <a:ext cx="25035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3" name="i$1iḍè"/>
            <p:cNvSpPr>
              <a:spLocks noChangeArrowheads="1"/>
            </p:cNvSpPr>
            <p:nvPr userDrawn="1"/>
          </p:nvSpPr>
          <p:spPr bwMode="auto">
            <a:xfrm>
              <a:off x="9187758" y="5445590"/>
              <a:ext cx="25035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4" name="îṥľíḓe"/>
            <p:cNvSpPr>
              <a:spLocks noChangeArrowheads="1"/>
            </p:cNvSpPr>
            <p:nvPr userDrawn="1"/>
          </p:nvSpPr>
          <p:spPr bwMode="auto">
            <a:xfrm>
              <a:off x="9187758" y="5445590"/>
              <a:ext cx="25035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iṣ1ïďe"/>
          <p:cNvSpPr/>
          <p:nvPr userDrawn="1"/>
        </p:nvSpPr>
        <p:spPr>
          <a:xfrm>
            <a:off x="5355771" y="5394271"/>
            <a:ext cx="967649" cy="477393"/>
          </a:xfrm>
          <a:custGeom>
            <a:avLst/>
            <a:gdLst>
              <a:gd name="connsiteX0" fmla="*/ 1087174 w 1869885"/>
              <a:gd name="connsiteY0" fmla="*/ 0 h 922514"/>
              <a:gd name="connsiteX1" fmla="*/ 1493596 w 1869885"/>
              <a:gd name="connsiteY1" fmla="*/ 331243 h 922514"/>
              <a:gd name="connsiteX2" fmla="*/ 1497548 w 1869885"/>
              <a:gd name="connsiteY2" fmla="*/ 370446 h 922514"/>
              <a:gd name="connsiteX3" fmla="*/ 1528908 w 1869885"/>
              <a:gd name="connsiteY3" fmla="*/ 360712 h 922514"/>
              <a:gd name="connsiteX4" fmla="*/ 1586101 w 1869885"/>
              <a:gd name="connsiteY4" fmla="*/ 354946 h 922514"/>
              <a:gd name="connsiteX5" fmla="*/ 1869885 w 1869885"/>
              <a:gd name="connsiteY5" fmla="*/ 638730 h 922514"/>
              <a:gd name="connsiteX6" fmla="*/ 1586101 w 1869885"/>
              <a:gd name="connsiteY6" fmla="*/ 922514 h 922514"/>
              <a:gd name="connsiteX7" fmla="*/ 1567511 w 1869885"/>
              <a:gd name="connsiteY7" fmla="*/ 920640 h 922514"/>
              <a:gd name="connsiteX8" fmla="*/ 213263 w 1869885"/>
              <a:gd name="connsiteY8" fmla="*/ 920640 h 922514"/>
              <a:gd name="connsiteX9" fmla="*/ 200874 w 1869885"/>
              <a:gd name="connsiteY9" fmla="*/ 922513 h 922514"/>
              <a:gd name="connsiteX10" fmla="*/ 182294 w 1869885"/>
              <a:gd name="connsiteY10" fmla="*/ 920640 h 922514"/>
              <a:gd name="connsiteX11" fmla="*/ 178173 w 1869885"/>
              <a:gd name="connsiteY11" fmla="*/ 920640 h 922514"/>
              <a:gd name="connsiteX12" fmla="*/ 178173 w 1869885"/>
              <a:gd name="connsiteY12" fmla="*/ 920225 h 922514"/>
              <a:gd name="connsiteX13" fmla="*/ 160391 w 1869885"/>
              <a:gd name="connsiteY13" fmla="*/ 918432 h 922514"/>
              <a:gd name="connsiteX14" fmla="*/ 0 w 1869885"/>
              <a:gd name="connsiteY14" fmla="*/ 721639 h 922514"/>
              <a:gd name="connsiteX15" fmla="*/ 200874 w 1869885"/>
              <a:gd name="connsiteY15" fmla="*/ 520765 h 922514"/>
              <a:gd name="connsiteX16" fmla="*/ 279063 w 1869885"/>
              <a:gd name="connsiteY16" fmla="*/ 536551 h 922514"/>
              <a:gd name="connsiteX17" fmla="*/ 324409 w 1869885"/>
              <a:gd name="connsiteY17" fmla="*/ 567124 h 922514"/>
              <a:gd name="connsiteX18" fmla="*/ 329281 w 1869885"/>
              <a:gd name="connsiteY18" fmla="*/ 518802 h 922514"/>
              <a:gd name="connsiteX19" fmla="*/ 607299 w 1869885"/>
              <a:gd name="connsiteY19" fmla="*/ 292210 h 922514"/>
              <a:gd name="connsiteX20" fmla="*/ 664492 w 1869885"/>
              <a:gd name="connsiteY20" fmla="*/ 297976 h 922514"/>
              <a:gd name="connsiteX21" fmla="*/ 688743 w 1869885"/>
              <a:gd name="connsiteY21" fmla="*/ 305503 h 922514"/>
              <a:gd name="connsiteX22" fmla="*/ 704925 w 1869885"/>
              <a:gd name="connsiteY22" fmla="*/ 253372 h 922514"/>
              <a:gd name="connsiteX23" fmla="*/ 1087174 w 1869885"/>
              <a:gd name="connsiteY23" fmla="*/ 0 h 9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9885" h="922514">
                <a:moveTo>
                  <a:pt x="1087174" y="0"/>
                </a:moveTo>
                <a:cubicBezTo>
                  <a:pt x="1287650" y="0"/>
                  <a:pt x="1454912" y="142203"/>
                  <a:pt x="1493596" y="331243"/>
                </a:cubicBezTo>
                <a:lnTo>
                  <a:pt x="1497548" y="370446"/>
                </a:lnTo>
                <a:lnTo>
                  <a:pt x="1528908" y="360712"/>
                </a:lnTo>
                <a:cubicBezTo>
                  <a:pt x="1547382" y="356931"/>
                  <a:pt x="1566510" y="354946"/>
                  <a:pt x="1586101" y="354946"/>
                </a:cubicBezTo>
                <a:cubicBezTo>
                  <a:pt x="1742831" y="354946"/>
                  <a:pt x="1869885" y="482000"/>
                  <a:pt x="1869885" y="638730"/>
                </a:cubicBezTo>
                <a:cubicBezTo>
                  <a:pt x="1869885" y="795460"/>
                  <a:pt x="1742831" y="922514"/>
                  <a:pt x="1586101" y="922514"/>
                </a:cubicBezTo>
                <a:lnTo>
                  <a:pt x="1567511" y="920640"/>
                </a:lnTo>
                <a:lnTo>
                  <a:pt x="213263" y="920640"/>
                </a:lnTo>
                <a:lnTo>
                  <a:pt x="200874" y="922513"/>
                </a:lnTo>
                <a:lnTo>
                  <a:pt x="182294" y="920640"/>
                </a:lnTo>
                <a:lnTo>
                  <a:pt x="178173" y="920640"/>
                </a:lnTo>
                <a:lnTo>
                  <a:pt x="178173" y="920225"/>
                </a:lnTo>
                <a:lnTo>
                  <a:pt x="160391" y="918432"/>
                </a:lnTo>
                <a:cubicBezTo>
                  <a:pt x="68855" y="899701"/>
                  <a:pt x="0" y="818712"/>
                  <a:pt x="0" y="721639"/>
                </a:cubicBezTo>
                <a:cubicBezTo>
                  <a:pt x="0" y="610699"/>
                  <a:pt x="89934" y="520765"/>
                  <a:pt x="200874" y="520765"/>
                </a:cubicBezTo>
                <a:cubicBezTo>
                  <a:pt x="228609" y="520765"/>
                  <a:pt x="255031" y="526386"/>
                  <a:pt x="279063" y="536551"/>
                </a:cubicBezTo>
                <a:lnTo>
                  <a:pt x="324409" y="567124"/>
                </a:lnTo>
                <a:lnTo>
                  <a:pt x="329281" y="518802"/>
                </a:lnTo>
                <a:cubicBezTo>
                  <a:pt x="355742" y="389486"/>
                  <a:pt x="470160" y="292210"/>
                  <a:pt x="607299" y="292210"/>
                </a:cubicBezTo>
                <a:cubicBezTo>
                  <a:pt x="626891" y="292210"/>
                  <a:pt x="646018" y="294195"/>
                  <a:pt x="664492" y="297976"/>
                </a:cubicBezTo>
                <a:lnTo>
                  <a:pt x="688743" y="305503"/>
                </a:lnTo>
                <a:lnTo>
                  <a:pt x="704925" y="253372"/>
                </a:lnTo>
                <a:cubicBezTo>
                  <a:pt x="767903" y="104476"/>
                  <a:pt x="915338" y="0"/>
                  <a:pt x="10871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îṥļidê"/>
          <p:cNvSpPr/>
          <p:nvPr userDrawn="1"/>
        </p:nvSpPr>
        <p:spPr>
          <a:xfrm>
            <a:off x="8853714" y="2429233"/>
            <a:ext cx="1878369" cy="852408"/>
          </a:xfrm>
          <a:custGeom>
            <a:avLst/>
            <a:gdLst>
              <a:gd name="connsiteX0" fmla="*/ 945682 w 2032856"/>
              <a:gd name="connsiteY0" fmla="*/ 0 h 922515"/>
              <a:gd name="connsiteX1" fmla="*/ 1327931 w 2032856"/>
              <a:gd name="connsiteY1" fmla="*/ 253372 h 922515"/>
              <a:gd name="connsiteX2" fmla="*/ 1344113 w 2032856"/>
              <a:gd name="connsiteY2" fmla="*/ 305503 h 922515"/>
              <a:gd name="connsiteX3" fmla="*/ 1368364 w 2032856"/>
              <a:gd name="connsiteY3" fmla="*/ 297976 h 922515"/>
              <a:gd name="connsiteX4" fmla="*/ 1425557 w 2032856"/>
              <a:gd name="connsiteY4" fmla="*/ 292210 h 922515"/>
              <a:gd name="connsiteX5" fmla="*/ 1703575 w 2032856"/>
              <a:gd name="connsiteY5" fmla="*/ 518802 h 922515"/>
              <a:gd name="connsiteX6" fmla="*/ 1708447 w 2032856"/>
              <a:gd name="connsiteY6" fmla="*/ 567124 h 922515"/>
              <a:gd name="connsiteX7" fmla="*/ 1753793 w 2032856"/>
              <a:gd name="connsiteY7" fmla="*/ 536551 h 922515"/>
              <a:gd name="connsiteX8" fmla="*/ 1831982 w 2032856"/>
              <a:gd name="connsiteY8" fmla="*/ 520765 h 922515"/>
              <a:gd name="connsiteX9" fmla="*/ 2032856 w 2032856"/>
              <a:gd name="connsiteY9" fmla="*/ 721639 h 922515"/>
              <a:gd name="connsiteX10" fmla="*/ 1872465 w 2032856"/>
              <a:gd name="connsiteY10" fmla="*/ 918432 h 922515"/>
              <a:gd name="connsiteX11" fmla="*/ 1854683 w 2032856"/>
              <a:gd name="connsiteY11" fmla="*/ 920225 h 922515"/>
              <a:gd name="connsiteX12" fmla="*/ 1854683 w 2032856"/>
              <a:gd name="connsiteY12" fmla="*/ 920640 h 922515"/>
              <a:gd name="connsiteX13" fmla="*/ 1850562 w 2032856"/>
              <a:gd name="connsiteY13" fmla="*/ 920640 h 922515"/>
              <a:gd name="connsiteX14" fmla="*/ 1831982 w 2032856"/>
              <a:gd name="connsiteY14" fmla="*/ 922513 h 922515"/>
              <a:gd name="connsiteX15" fmla="*/ 1819593 w 2032856"/>
              <a:gd name="connsiteY15" fmla="*/ 920640 h 922515"/>
              <a:gd name="connsiteX16" fmla="*/ 605336 w 2032856"/>
              <a:gd name="connsiteY16" fmla="*/ 920640 h 922515"/>
              <a:gd name="connsiteX17" fmla="*/ 605336 w 2032856"/>
              <a:gd name="connsiteY17" fmla="*/ 922514 h 922515"/>
              <a:gd name="connsiteX18" fmla="*/ 446755 w 2032856"/>
              <a:gd name="connsiteY18" fmla="*/ 922514 h 922515"/>
              <a:gd name="connsiteX19" fmla="*/ 148141 w 2032856"/>
              <a:gd name="connsiteY19" fmla="*/ 922514 h 922515"/>
              <a:gd name="connsiteX20" fmla="*/ 148136 w 2032856"/>
              <a:gd name="connsiteY20" fmla="*/ 922515 h 922515"/>
              <a:gd name="connsiteX21" fmla="*/ 0 w 2032856"/>
              <a:gd name="connsiteY21" fmla="*/ 774379 h 922515"/>
              <a:gd name="connsiteX22" fmla="*/ 148136 w 2032856"/>
              <a:gd name="connsiteY22" fmla="*/ 626243 h 922515"/>
              <a:gd name="connsiteX23" fmla="*/ 164812 w 2032856"/>
              <a:gd name="connsiteY23" fmla="*/ 629610 h 922515"/>
              <a:gd name="connsiteX24" fmla="*/ 185272 w 2032856"/>
              <a:gd name="connsiteY24" fmla="*/ 528268 h 922515"/>
              <a:gd name="connsiteX25" fmla="*/ 446755 w 2032856"/>
              <a:gd name="connsiteY25" fmla="*/ 354946 h 922515"/>
              <a:gd name="connsiteX26" fmla="*/ 503948 w 2032856"/>
              <a:gd name="connsiteY26" fmla="*/ 360712 h 922515"/>
              <a:gd name="connsiteX27" fmla="*/ 535308 w 2032856"/>
              <a:gd name="connsiteY27" fmla="*/ 370446 h 922515"/>
              <a:gd name="connsiteX28" fmla="*/ 539260 w 2032856"/>
              <a:gd name="connsiteY28" fmla="*/ 331243 h 922515"/>
              <a:gd name="connsiteX29" fmla="*/ 945682 w 2032856"/>
              <a:gd name="connsiteY29" fmla="*/ 0 h 9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32856" h="922515">
                <a:moveTo>
                  <a:pt x="945682" y="0"/>
                </a:moveTo>
                <a:cubicBezTo>
                  <a:pt x="1117518" y="0"/>
                  <a:pt x="1264953" y="104476"/>
                  <a:pt x="1327931" y="253372"/>
                </a:cubicBezTo>
                <a:lnTo>
                  <a:pt x="1344113" y="305503"/>
                </a:lnTo>
                <a:lnTo>
                  <a:pt x="1368364" y="297976"/>
                </a:lnTo>
                <a:cubicBezTo>
                  <a:pt x="1386838" y="294195"/>
                  <a:pt x="1405965" y="292210"/>
                  <a:pt x="1425557" y="292210"/>
                </a:cubicBezTo>
                <a:cubicBezTo>
                  <a:pt x="1562696" y="292210"/>
                  <a:pt x="1677114" y="389486"/>
                  <a:pt x="1703575" y="518802"/>
                </a:cubicBezTo>
                <a:lnTo>
                  <a:pt x="1708447" y="567124"/>
                </a:lnTo>
                <a:lnTo>
                  <a:pt x="1753793" y="536551"/>
                </a:lnTo>
                <a:cubicBezTo>
                  <a:pt x="1777825" y="526386"/>
                  <a:pt x="1804247" y="520765"/>
                  <a:pt x="1831982" y="520765"/>
                </a:cubicBezTo>
                <a:cubicBezTo>
                  <a:pt x="1942922" y="520765"/>
                  <a:pt x="2032856" y="610699"/>
                  <a:pt x="2032856" y="721639"/>
                </a:cubicBezTo>
                <a:cubicBezTo>
                  <a:pt x="2032856" y="818712"/>
                  <a:pt x="1964001" y="899701"/>
                  <a:pt x="1872465" y="918432"/>
                </a:cubicBezTo>
                <a:lnTo>
                  <a:pt x="1854683" y="920225"/>
                </a:lnTo>
                <a:lnTo>
                  <a:pt x="1854683" y="920640"/>
                </a:lnTo>
                <a:lnTo>
                  <a:pt x="1850562" y="920640"/>
                </a:lnTo>
                <a:lnTo>
                  <a:pt x="1831982" y="922513"/>
                </a:lnTo>
                <a:lnTo>
                  <a:pt x="1819593" y="920640"/>
                </a:lnTo>
                <a:lnTo>
                  <a:pt x="605336" y="920640"/>
                </a:lnTo>
                <a:lnTo>
                  <a:pt x="605336" y="922514"/>
                </a:lnTo>
                <a:lnTo>
                  <a:pt x="446755" y="922514"/>
                </a:lnTo>
                <a:lnTo>
                  <a:pt x="148141" y="922514"/>
                </a:lnTo>
                <a:lnTo>
                  <a:pt x="148136" y="922515"/>
                </a:lnTo>
                <a:cubicBezTo>
                  <a:pt x="66323" y="922515"/>
                  <a:pt x="0" y="856192"/>
                  <a:pt x="0" y="774379"/>
                </a:cubicBezTo>
                <a:cubicBezTo>
                  <a:pt x="0" y="692566"/>
                  <a:pt x="66323" y="626243"/>
                  <a:pt x="148136" y="626243"/>
                </a:cubicBezTo>
                <a:lnTo>
                  <a:pt x="164812" y="629610"/>
                </a:lnTo>
                <a:lnTo>
                  <a:pt x="185272" y="528268"/>
                </a:lnTo>
                <a:cubicBezTo>
                  <a:pt x="228353" y="426414"/>
                  <a:pt x="329208" y="354946"/>
                  <a:pt x="446755" y="354946"/>
                </a:cubicBezTo>
                <a:cubicBezTo>
                  <a:pt x="466346" y="354946"/>
                  <a:pt x="485474" y="356931"/>
                  <a:pt x="503948" y="360712"/>
                </a:cubicBezTo>
                <a:lnTo>
                  <a:pt x="535308" y="370446"/>
                </a:lnTo>
                <a:lnTo>
                  <a:pt x="539260" y="331243"/>
                </a:lnTo>
                <a:cubicBezTo>
                  <a:pt x="577944" y="142203"/>
                  <a:pt x="745206" y="0"/>
                  <a:pt x="945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85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www.islide.cc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09089-3A12-48CA-92D0-2F4D90CFA6AE}" type="datetime1">
              <a:rPr lang="zh-CN" altLang="en-US" smtClean="0"/>
              <a:t>2021/5/6</a:t>
            </a:fld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56C992-845B-4A4C-BE7A-BA443DA57C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473" y="365125"/>
            <a:ext cx="377107" cy="40961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EA09628-AA82-421B-99B5-8390653D49FB}"/>
              </a:ext>
            </a:extLst>
          </p:cNvPr>
          <p:cNvGrpSpPr/>
          <p:nvPr userDrawn="1"/>
        </p:nvGrpSpPr>
        <p:grpSpPr>
          <a:xfrm rot="20518426">
            <a:off x="39256" y="457958"/>
            <a:ext cx="12734607" cy="5942083"/>
            <a:chOff x="623454" y="816001"/>
            <a:chExt cx="17719733" cy="826818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80122D-C0E2-4AF7-9DEE-98D25E8EE8D2}"/>
                </a:ext>
              </a:extLst>
            </p:cNvPr>
            <p:cNvGrpSpPr/>
            <p:nvPr userDrawn="1"/>
          </p:nvGrpSpPr>
          <p:grpSpPr>
            <a:xfrm>
              <a:off x="623454" y="816001"/>
              <a:ext cx="17719733" cy="791704"/>
              <a:chOff x="623454" y="816001"/>
              <a:chExt cx="17719733" cy="791704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8A55D7CB-3E37-4298-8CB0-BBF103BAA3E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82F66D33-3BDA-40BC-9172-4F870BFF68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704804D2-1AE4-48AC-B130-08CA89F8AA3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BE846C0-6F7D-45E2-A1D3-E5D1CB731FF1}"/>
                </a:ext>
              </a:extLst>
            </p:cNvPr>
            <p:cNvGrpSpPr/>
            <p:nvPr userDrawn="1"/>
          </p:nvGrpSpPr>
          <p:grpSpPr>
            <a:xfrm>
              <a:off x="623454" y="4554243"/>
              <a:ext cx="17719733" cy="791704"/>
              <a:chOff x="623454" y="816001"/>
              <a:chExt cx="17719733" cy="791704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CB243A02-267C-4327-86C1-68C6CF13D5F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0733C860-9B58-4A08-8527-7F4DC60CD2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DDFB55E2-0072-4658-B823-A4CE4FD1E4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382CA25-3F8D-408C-8A0C-7C6E217A0791}"/>
                </a:ext>
              </a:extLst>
            </p:cNvPr>
            <p:cNvGrpSpPr/>
            <p:nvPr userDrawn="1"/>
          </p:nvGrpSpPr>
          <p:grpSpPr>
            <a:xfrm>
              <a:off x="623454" y="8292485"/>
              <a:ext cx="17719733" cy="791704"/>
              <a:chOff x="623454" y="816001"/>
              <a:chExt cx="17719733" cy="791704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055C8A23-6CF2-49B7-BF90-A107E174CE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DED27935-74D9-47CB-B5AD-E4B27A6C467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3C06A64-5160-4D51-B089-5EBA38CD3B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E6D6BE-35DB-0D49-B1CC-7447A4111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DCFD-504E-7B43-8344-5CE7B9A3BB79}" type="datetimeFigureOut">
              <a:rPr kumimoji="1" lang="zh-CN" altLang="en-US" smtClean="0"/>
              <a:t>2021/5/6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9A884E-0526-E34A-9F32-6230ADD9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C01BAB-FE9A-2441-9263-D9550540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014-F263-DC4B-8467-125146B607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线连接符 8">
            <a:extLst>
              <a:ext uri="{FF2B5EF4-FFF2-40B4-BE49-F238E27FC236}">
                <a16:creationId xmlns:a16="http://schemas.microsoft.com/office/drawing/2014/main" id="{BC95B169-10ED-4B46-8AE3-349D030390D4}"/>
              </a:ext>
            </a:extLst>
          </p:cNvPr>
          <p:cNvCxnSpPr/>
          <p:nvPr userDrawn="1"/>
        </p:nvCxnSpPr>
        <p:spPr>
          <a:xfrm>
            <a:off x="186273" y="6152054"/>
            <a:ext cx="0" cy="493844"/>
          </a:xfrm>
          <a:prstGeom prst="line">
            <a:avLst/>
          </a:prstGeom>
          <a:ln w="66675">
            <a:solidFill>
              <a:srgbClr val="242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E2C2B52B-C8ED-4EC1-8353-5450672872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33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473" y="365125"/>
            <a:ext cx="377107" cy="409616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69186AA0-76C9-4FC0-9D20-DD834C24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0"/>
            <a:ext cx="6995160" cy="678180"/>
          </a:xfrm>
          <a:solidFill>
            <a:srgbClr val="242F6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94B81D3-A54B-E246-AAB3-6D38BA030920}"/>
              </a:ext>
            </a:extLst>
          </p:cNvPr>
          <p:cNvGrpSpPr/>
          <p:nvPr userDrawn="1"/>
        </p:nvGrpSpPr>
        <p:grpSpPr>
          <a:xfrm rot="20518426">
            <a:off x="39256" y="457958"/>
            <a:ext cx="12734607" cy="5942083"/>
            <a:chOff x="623454" y="816001"/>
            <a:chExt cx="17719733" cy="826818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713D853-47D7-9444-A737-50540C280AE3}"/>
                </a:ext>
              </a:extLst>
            </p:cNvPr>
            <p:cNvGrpSpPr/>
            <p:nvPr userDrawn="1"/>
          </p:nvGrpSpPr>
          <p:grpSpPr>
            <a:xfrm>
              <a:off x="623454" y="816001"/>
              <a:ext cx="17719733" cy="791704"/>
              <a:chOff x="623454" y="816001"/>
              <a:chExt cx="17719733" cy="791704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2BDCC85-BF63-5F46-8886-73FD14E2BE2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0587AE26-372F-864B-93B9-6D357606786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55E2C95-E98B-4949-95B1-2E79439001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AE9F878-A6BA-B14C-9B6A-F664201F78DA}"/>
                </a:ext>
              </a:extLst>
            </p:cNvPr>
            <p:cNvGrpSpPr/>
            <p:nvPr userDrawn="1"/>
          </p:nvGrpSpPr>
          <p:grpSpPr>
            <a:xfrm>
              <a:off x="623454" y="4554243"/>
              <a:ext cx="17719733" cy="791704"/>
              <a:chOff x="623454" y="816001"/>
              <a:chExt cx="17719733" cy="79170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6A2BC84A-DEE0-BA4F-B8B3-F94110A58D7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719B7D70-A45C-FD4C-959E-7CBD3B49FDA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29FF1B60-4E50-9D49-A904-93D75786522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5A0B4B3-2082-0240-9B81-13E26914B6E3}"/>
                </a:ext>
              </a:extLst>
            </p:cNvPr>
            <p:cNvGrpSpPr/>
            <p:nvPr userDrawn="1"/>
          </p:nvGrpSpPr>
          <p:grpSpPr>
            <a:xfrm>
              <a:off x="623454" y="8292485"/>
              <a:ext cx="17719733" cy="791704"/>
              <a:chOff x="623454" y="816001"/>
              <a:chExt cx="17719733" cy="791704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E52782A3-4930-BF40-9CA3-BEDA34FA3A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5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D339D283-1240-BB44-9961-12B5CF7CE3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334" y="816001"/>
                <a:ext cx="2113973" cy="791704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507456E-F374-DC48-8AA9-689B03B552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alphaModFix amt="6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9214" y="816001"/>
                <a:ext cx="2113973" cy="7917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290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gradFill flip="none" rotWithShape="1">
          <a:gsLst>
            <a:gs pos="0">
              <a:srgbClr val="00B0F0"/>
            </a:gs>
            <a:gs pos="100000">
              <a:srgbClr val="0070C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673099" y="4142709"/>
            <a:ext cx="10845800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673099" y="1159115"/>
            <a:ext cx="10845800" cy="1510391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368366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5664637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1146" name="组合 11145"/>
          <p:cNvGrpSpPr/>
          <p:nvPr userDrawn="1"/>
        </p:nvGrpSpPr>
        <p:grpSpPr>
          <a:xfrm flipH="1">
            <a:off x="6159980" y="2532343"/>
            <a:ext cx="5945895" cy="4341890"/>
            <a:chOff x="5954026" y="2507767"/>
            <a:chExt cx="5945895" cy="4341890"/>
          </a:xfrm>
        </p:grpSpPr>
        <p:sp>
          <p:nvSpPr>
            <p:cNvPr id="10947" name="ïṧľíḍè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87906" cy="1399894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8" name="íśḷïḑé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87906" cy="1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9" name="ísḷidè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43813" cy="139989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0" name="iṣ1iďè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43813" cy="1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1" name="íṥliďè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61068" cy="1399894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2" name="ïŝ1îḍê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61068" cy="139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3" name="iṥļîḑê"/>
            <p:cNvSpPr>
              <a:spLocks noChangeArrowheads="1"/>
            </p:cNvSpPr>
            <p:nvPr userDrawn="1"/>
          </p:nvSpPr>
          <p:spPr bwMode="auto">
            <a:xfrm>
              <a:off x="9984717" y="5324586"/>
              <a:ext cx="216973" cy="125177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4" name="ïş1íḓe"/>
            <p:cNvSpPr>
              <a:spLocks noChangeArrowheads="1"/>
            </p:cNvSpPr>
            <p:nvPr userDrawn="1"/>
          </p:nvSpPr>
          <p:spPr bwMode="auto">
            <a:xfrm>
              <a:off x="9984717" y="5324586"/>
              <a:ext cx="216973" cy="12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5" name="îṡļïďé"/>
            <p:cNvSpPr>
              <a:spLocks noChangeArrowheads="1"/>
            </p:cNvSpPr>
            <p:nvPr userDrawn="1"/>
          </p:nvSpPr>
          <p:spPr bwMode="auto">
            <a:xfrm>
              <a:off x="10166224" y="5324586"/>
              <a:ext cx="35467" cy="12517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6" name="îṣḻiďê"/>
            <p:cNvSpPr>
              <a:spLocks noChangeArrowheads="1"/>
            </p:cNvSpPr>
            <p:nvPr userDrawn="1"/>
          </p:nvSpPr>
          <p:spPr bwMode="auto">
            <a:xfrm>
              <a:off x="10166224" y="5324586"/>
              <a:ext cx="35467" cy="12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7" name="i$ľíďê"/>
            <p:cNvSpPr>
              <a:spLocks noChangeArrowheads="1"/>
            </p:cNvSpPr>
            <p:nvPr userDrawn="1"/>
          </p:nvSpPr>
          <p:spPr bwMode="auto">
            <a:xfrm>
              <a:off x="10197517" y="5324586"/>
              <a:ext cx="346322" cy="125177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8" name="îşḷiďé"/>
            <p:cNvSpPr>
              <a:spLocks noChangeArrowheads="1"/>
            </p:cNvSpPr>
            <p:nvPr userDrawn="1"/>
          </p:nvSpPr>
          <p:spPr bwMode="auto">
            <a:xfrm>
              <a:off x="10197517" y="5324586"/>
              <a:ext cx="346322" cy="12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9" name="ïṩ1iḍê"/>
            <p:cNvSpPr>
              <a:spLocks noChangeArrowheads="1"/>
            </p:cNvSpPr>
            <p:nvPr userDrawn="1"/>
          </p:nvSpPr>
          <p:spPr bwMode="auto">
            <a:xfrm>
              <a:off x="10283055" y="5714719"/>
              <a:ext cx="239923" cy="258699"/>
            </a:xfrm>
            <a:prstGeom prst="rect">
              <a:avLst/>
            </a:pr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0" name="išḷiḍè"/>
            <p:cNvSpPr>
              <a:spLocks noChangeArrowheads="1"/>
            </p:cNvSpPr>
            <p:nvPr userDrawn="1"/>
          </p:nvSpPr>
          <p:spPr bwMode="auto">
            <a:xfrm>
              <a:off x="10427008" y="5714719"/>
              <a:ext cx="95969" cy="258699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3" name="ï$ḷîďê"/>
            <p:cNvSpPr>
              <a:spLocks noChangeArrowheads="1"/>
            </p:cNvSpPr>
            <p:nvPr userDrawn="1"/>
          </p:nvSpPr>
          <p:spPr bwMode="auto">
            <a:xfrm>
              <a:off x="9920043" y="5583284"/>
              <a:ext cx="194025" cy="64675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4" name="ïšļîḑè"/>
            <p:cNvSpPr>
              <a:spLocks noChangeArrowheads="1"/>
            </p:cNvSpPr>
            <p:nvPr userDrawn="1"/>
          </p:nvSpPr>
          <p:spPr bwMode="auto">
            <a:xfrm>
              <a:off x="9920043" y="5583284"/>
              <a:ext cx="194025" cy="6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5" name="îṡ1iḓê"/>
            <p:cNvSpPr>
              <a:spLocks noChangeArrowheads="1"/>
            </p:cNvSpPr>
            <p:nvPr userDrawn="1"/>
          </p:nvSpPr>
          <p:spPr bwMode="auto">
            <a:xfrm>
              <a:off x="9920043" y="5718892"/>
              <a:ext cx="194025" cy="64675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6" name="íŝľïďé"/>
            <p:cNvSpPr>
              <a:spLocks noChangeArrowheads="1"/>
            </p:cNvSpPr>
            <p:nvPr userDrawn="1"/>
          </p:nvSpPr>
          <p:spPr bwMode="auto">
            <a:xfrm>
              <a:off x="9920043" y="5718892"/>
              <a:ext cx="194025" cy="6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7" name="íṥ1ïde"/>
            <p:cNvSpPr>
              <a:spLocks noChangeArrowheads="1"/>
            </p:cNvSpPr>
            <p:nvPr userDrawn="1"/>
          </p:nvSpPr>
          <p:spPr bwMode="auto">
            <a:xfrm>
              <a:off x="9920043" y="5856586"/>
              <a:ext cx="194025" cy="64675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8" name="išḻïḍê"/>
            <p:cNvSpPr>
              <a:spLocks noChangeArrowheads="1"/>
            </p:cNvSpPr>
            <p:nvPr userDrawn="1"/>
          </p:nvSpPr>
          <p:spPr bwMode="auto">
            <a:xfrm>
              <a:off x="9920043" y="5856586"/>
              <a:ext cx="194025" cy="6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9" name="is1ïḋe"/>
            <p:cNvSpPr>
              <a:spLocks noChangeArrowheads="1"/>
            </p:cNvSpPr>
            <p:nvPr userDrawn="1"/>
          </p:nvSpPr>
          <p:spPr bwMode="auto">
            <a:xfrm>
              <a:off x="9920043" y="5990108"/>
              <a:ext cx="194025" cy="66761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0" name="ï$ḷïḑe"/>
            <p:cNvSpPr>
              <a:spLocks noChangeArrowheads="1"/>
            </p:cNvSpPr>
            <p:nvPr userDrawn="1"/>
          </p:nvSpPr>
          <p:spPr bwMode="auto">
            <a:xfrm>
              <a:off x="9920043" y="5990108"/>
              <a:ext cx="194025" cy="66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1" name="ïš1ïďé"/>
            <p:cNvSpPr>
              <a:spLocks noChangeArrowheads="1"/>
            </p:cNvSpPr>
            <p:nvPr userDrawn="1"/>
          </p:nvSpPr>
          <p:spPr bwMode="auto">
            <a:xfrm>
              <a:off x="9920043" y="6129889"/>
              <a:ext cx="194025" cy="35467"/>
            </a:xfrm>
            <a:prstGeom prst="rect">
              <a:avLst/>
            </a:prstGeom>
            <a:solidFill>
              <a:srgbClr val="A8B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2" name="işlídè"/>
            <p:cNvSpPr>
              <a:spLocks noChangeArrowheads="1"/>
            </p:cNvSpPr>
            <p:nvPr userDrawn="1"/>
          </p:nvSpPr>
          <p:spPr bwMode="auto">
            <a:xfrm>
              <a:off x="9920043" y="6129889"/>
              <a:ext cx="194025" cy="35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3" name="îšḷîḑê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44095" cy="85538"/>
            </a:xfrm>
            <a:prstGeom prst="rect">
              <a:avLst/>
            </a:prstGeom>
            <a:solidFill>
              <a:srgbClr val="879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4" name="íṥḻiďé"/>
            <p:cNvSpPr>
              <a:spLocks noChangeArrowheads="1"/>
            </p:cNvSpPr>
            <p:nvPr userDrawn="1"/>
          </p:nvSpPr>
          <p:spPr bwMode="auto">
            <a:xfrm>
              <a:off x="9892921" y="5449762"/>
              <a:ext cx="244095" cy="8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5" name="ïṩľíďê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37553" cy="85538"/>
            </a:xfrm>
            <a:prstGeom prst="rect">
              <a:avLst/>
            </a:prstGeom>
            <a:solidFill>
              <a:srgbClr val="657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6" name="îṣḻide"/>
            <p:cNvSpPr>
              <a:spLocks noChangeArrowheads="1"/>
            </p:cNvSpPr>
            <p:nvPr userDrawn="1"/>
          </p:nvSpPr>
          <p:spPr bwMode="auto">
            <a:xfrm>
              <a:off x="10137016" y="5449762"/>
              <a:ext cx="37553" cy="8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7" name="iSḻiďé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52723" cy="85538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8" name="îş1îḋè"/>
            <p:cNvSpPr>
              <a:spLocks noChangeArrowheads="1"/>
            </p:cNvSpPr>
            <p:nvPr userDrawn="1"/>
          </p:nvSpPr>
          <p:spPr bwMode="auto">
            <a:xfrm>
              <a:off x="10174569" y="5449762"/>
              <a:ext cx="452723" cy="8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9" name="íṩļïḋe"/>
            <p:cNvSpPr/>
            <p:nvPr userDrawn="1"/>
          </p:nvSpPr>
          <p:spPr bwMode="auto">
            <a:xfrm>
              <a:off x="9984717" y="5449762"/>
              <a:ext cx="216973" cy="0"/>
            </a:xfrm>
            <a:custGeom>
              <a:avLst/>
              <a:gdLst>
                <a:gd name="T0" fmla="*/ 104 w 104"/>
                <a:gd name="T1" fmla="*/ 87 w 104"/>
                <a:gd name="T2" fmla="*/ 0 w 104"/>
                <a:gd name="T3" fmla="*/ 104 w 10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4">
                  <a:moveTo>
                    <a:pt x="104" y="0"/>
                  </a:moveTo>
                  <a:lnTo>
                    <a:pt x="87" y="0"/>
                  </a:lnTo>
                  <a:lnTo>
                    <a:pt x="0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879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0" name="iŝḻíḋè"/>
            <p:cNvSpPr/>
            <p:nvPr userDrawn="1"/>
          </p:nvSpPr>
          <p:spPr bwMode="auto">
            <a:xfrm>
              <a:off x="9984717" y="5449762"/>
              <a:ext cx="216973" cy="0"/>
            </a:xfrm>
            <a:custGeom>
              <a:avLst/>
              <a:gdLst>
                <a:gd name="T0" fmla="*/ 104 w 104"/>
                <a:gd name="T1" fmla="*/ 87 w 104"/>
                <a:gd name="T2" fmla="*/ 0 w 104"/>
                <a:gd name="T3" fmla="*/ 104 w 10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4">
                  <a:moveTo>
                    <a:pt x="104" y="0"/>
                  </a:moveTo>
                  <a:lnTo>
                    <a:pt x="87" y="0"/>
                  </a:lnTo>
                  <a:lnTo>
                    <a:pt x="0" y="0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1" name="iŝḻíḑè"/>
            <p:cNvSpPr/>
            <p:nvPr userDrawn="1"/>
          </p:nvSpPr>
          <p:spPr bwMode="auto">
            <a:xfrm>
              <a:off x="10166224" y="5449762"/>
              <a:ext cx="35467" cy="0"/>
            </a:xfrm>
            <a:custGeom>
              <a:avLst/>
              <a:gdLst>
                <a:gd name="T0" fmla="*/ 17 w 17"/>
                <a:gd name="T1" fmla="*/ 15 w 17"/>
                <a:gd name="T2" fmla="*/ 0 w 17"/>
                <a:gd name="T3" fmla="*/ 17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7">
                  <a:moveTo>
                    <a:pt x="17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57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2" name="îṣḷîḍé"/>
            <p:cNvSpPr/>
            <p:nvPr userDrawn="1"/>
          </p:nvSpPr>
          <p:spPr bwMode="auto">
            <a:xfrm>
              <a:off x="10166224" y="5449762"/>
              <a:ext cx="35467" cy="0"/>
            </a:xfrm>
            <a:custGeom>
              <a:avLst/>
              <a:gdLst>
                <a:gd name="T0" fmla="*/ 17 w 17"/>
                <a:gd name="T1" fmla="*/ 15 w 17"/>
                <a:gd name="T2" fmla="*/ 0 w 17"/>
                <a:gd name="T3" fmla="*/ 17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7">
                  <a:moveTo>
                    <a:pt x="17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3" name="ïśļíḑe"/>
            <p:cNvSpPr/>
            <p:nvPr userDrawn="1"/>
          </p:nvSpPr>
          <p:spPr bwMode="auto">
            <a:xfrm>
              <a:off x="10197517" y="5449762"/>
              <a:ext cx="346322" cy="0"/>
            </a:xfrm>
            <a:custGeom>
              <a:avLst/>
              <a:gdLst>
                <a:gd name="T0" fmla="*/ 166 w 166"/>
                <a:gd name="T1" fmla="*/ 0 w 166"/>
                <a:gd name="T2" fmla="*/ 2 w 166"/>
                <a:gd name="T3" fmla="*/ 166 w 16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6">
                  <a:moveTo>
                    <a:pt x="166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484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4" name="îsliďé"/>
            <p:cNvSpPr/>
            <p:nvPr userDrawn="1"/>
          </p:nvSpPr>
          <p:spPr bwMode="auto">
            <a:xfrm>
              <a:off x="10197517" y="5449762"/>
              <a:ext cx="346322" cy="0"/>
            </a:xfrm>
            <a:custGeom>
              <a:avLst/>
              <a:gdLst>
                <a:gd name="T0" fmla="*/ 166 w 166"/>
                <a:gd name="T1" fmla="*/ 0 w 166"/>
                <a:gd name="T2" fmla="*/ 2 w 166"/>
                <a:gd name="T3" fmla="*/ 166 w 16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6">
                  <a:moveTo>
                    <a:pt x="166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1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5" name="iṧľïďè"/>
            <p:cNvSpPr/>
            <p:nvPr userDrawn="1"/>
          </p:nvSpPr>
          <p:spPr bwMode="auto">
            <a:xfrm>
              <a:off x="7262124" y="5666735"/>
              <a:ext cx="1145368" cy="1182921"/>
            </a:xfrm>
            <a:custGeom>
              <a:avLst/>
              <a:gdLst>
                <a:gd name="T0" fmla="*/ 0 w 549"/>
                <a:gd name="T1" fmla="*/ 567 h 567"/>
                <a:gd name="T2" fmla="*/ 549 w 549"/>
                <a:gd name="T3" fmla="*/ 567 h 567"/>
                <a:gd name="T4" fmla="*/ 549 w 549"/>
                <a:gd name="T5" fmla="*/ 56 h 567"/>
                <a:gd name="T6" fmla="*/ 389 w 549"/>
                <a:gd name="T7" fmla="*/ 56 h 567"/>
                <a:gd name="T8" fmla="*/ 389 w 549"/>
                <a:gd name="T9" fmla="*/ 176 h 567"/>
                <a:gd name="T10" fmla="*/ 197 w 549"/>
                <a:gd name="T11" fmla="*/ 176 h 567"/>
                <a:gd name="T12" fmla="*/ 197 w 549"/>
                <a:gd name="T13" fmla="*/ 0 h 567"/>
                <a:gd name="T14" fmla="*/ 100 w 549"/>
                <a:gd name="T15" fmla="*/ 52 h 567"/>
                <a:gd name="T16" fmla="*/ 100 w 549"/>
                <a:gd name="T17" fmla="*/ 128 h 567"/>
                <a:gd name="T18" fmla="*/ 0 w 549"/>
                <a:gd name="T19" fmla="*/ 185 h 567"/>
                <a:gd name="T20" fmla="*/ 0 w 549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567">
                  <a:moveTo>
                    <a:pt x="0" y="567"/>
                  </a:moveTo>
                  <a:lnTo>
                    <a:pt x="549" y="567"/>
                  </a:lnTo>
                  <a:lnTo>
                    <a:pt x="549" y="56"/>
                  </a:lnTo>
                  <a:lnTo>
                    <a:pt x="389" y="56"/>
                  </a:lnTo>
                  <a:lnTo>
                    <a:pt x="389" y="176"/>
                  </a:lnTo>
                  <a:lnTo>
                    <a:pt x="197" y="176"/>
                  </a:lnTo>
                  <a:lnTo>
                    <a:pt x="197" y="0"/>
                  </a:lnTo>
                  <a:lnTo>
                    <a:pt x="100" y="52"/>
                  </a:lnTo>
                  <a:lnTo>
                    <a:pt x="100" y="128"/>
                  </a:lnTo>
                  <a:lnTo>
                    <a:pt x="0" y="185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6" name="íŝḻîďè"/>
            <p:cNvSpPr/>
            <p:nvPr userDrawn="1"/>
          </p:nvSpPr>
          <p:spPr bwMode="auto">
            <a:xfrm>
              <a:off x="7262124" y="5666735"/>
              <a:ext cx="1145368" cy="1182921"/>
            </a:xfrm>
            <a:custGeom>
              <a:avLst/>
              <a:gdLst>
                <a:gd name="T0" fmla="*/ 0 w 549"/>
                <a:gd name="T1" fmla="*/ 567 h 567"/>
                <a:gd name="T2" fmla="*/ 549 w 549"/>
                <a:gd name="T3" fmla="*/ 567 h 567"/>
                <a:gd name="T4" fmla="*/ 549 w 549"/>
                <a:gd name="T5" fmla="*/ 56 h 567"/>
                <a:gd name="T6" fmla="*/ 389 w 549"/>
                <a:gd name="T7" fmla="*/ 56 h 567"/>
                <a:gd name="T8" fmla="*/ 389 w 549"/>
                <a:gd name="T9" fmla="*/ 176 h 567"/>
                <a:gd name="T10" fmla="*/ 197 w 549"/>
                <a:gd name="T11" fmla="*/ 176 h 567"/>
                <a:gd name="T12" fmla="*/ 197 w 549"/>
                <a:gd name="T13" fmla="*/ 0 h 567"/>
                <a:gd name="T14" fmla="*/ 100 w 549"/>
                <a:gd name="T15" fmla="*/ 52 h 567"/>
                <a:gd name="T16" fmla="*/ 100 w 549"/>
                <a:gd name="T17" fmla="*/ 128 h 567"/>
                <a:gd name="T18" fmla="*/ 0 w 549"/>
                <a:gd name="T19" fmla="*/ 185 h 567"/>
                <a:gd name="T20" fmla="*/ 0 w 549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567">
                  <a:moveTo>
                    <a:pt x="0" y="567"/>
                  </a:moveTo>
                  <a:lnTo>
                    <a:pt x="549" y="567"/>
                  </a:lnTo>
                  <a:lnTo>
                    <a:pt x="549" y="56"/>
                  </a:lnTo>
                  <a:lnTo>
                    <a:pt x="389" y="56"/>
                  </a:lnTo>
                  <a:lnTo>
                    <a:pt x="389" y="176"/>
                  </a:lnTo>
                  <a:lnTo>
                    <a:pt x="197" y="176"/>
                  </a:lnTo>
                  <a:lnTo>
                    <a:pt x="197" y="0"/>
                  </a:lnTo>
                  <a:lnTo>
                    <a:pt x="100" y="52"/>
                  </a:lnTo>
                  <a:lnTo>
                    <a:pt x="100" y="128"/>
                  </a:lnTo>
                  <a:lnTo>
                    <a:pt x="0" y="185"/>
                  </a:lnTo>
                  <a:lnTo>
                    <a:pt x="0" y="5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7" name="îsľîdé"/>
            <p:cNvSpPr/>
            <p:nvPr userDrawn="1"/>
          </p:nvSpPr>
          <p:spPr bwMode="auto">
            <a:xfrm>
              <a:off x="7487442" y="5666735"/>
              <a:ext cx="1157885" cy="1182921"/>
            </a:xfrm>
            <a:custGeom>
              <a:avLst/>
              <a:gdLst>
                <a:gd name="T0" fmla="*/ 0 w 555"/>
                <a:gd name="T1" fmla="*/ 567 h 567"/>
                <a:gd name="T2" fmla="*/ 555 w 555"/>
                <a:gd name="T3" fmla="*/ 567 h 567"/>
                <a:gd name="T4" fmla="*/ 555 w 555"/>
                <a:gd name="T5" fmla="*/ 56 h 567"/>
                <a:gd name="T6" fmla="*/ 395 w 555"/>
                <a:gd name="T7" fmla="*/ 56 h 567"/>
                <a:gd name="T8" fmla="*/ 395 w 555"/>
                <a:gd name="T9" fmla="*/ 176 h 567"/>
                <a:gd name="T10" fmla="*/ 204 w 555"/>
                <a:gd name="T11" fmla="*/ 176 h 567"/>
                <a:gd name="T12" fmla="*/ 204 w 555"/>
                <a:gd name="T13" fmla="*/ 0 h 567"/>
                <a:gd name="T14" fmla="*/ 106 w 555"/>
                <a:gd name="T15" fmla="*/ 52 h 567"/>
                <a:gd name="T16" fmla="*/ 106 w 555"/>
                <a:gd name="T17" fmla="*/ 128 h 567"/>
                <a:gd name="T18" fmla="*/ 0 w 555"/>
                <a:gd name="T19" fmla="*/ 185 h 567"/>
                <a:gd name="T20" fmla="*/ 0 w 555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567">
                  <a:moveTo>
                    <a:pt x="0" y="567"/>
                  </a:moveTo>
                  <a:lnTo>
                    <a:pt x="555" y="567"/>
                  </a:lnTo>
                  <a:lnTo>
                    <a:pt x="555" y="56"/>
                  </a:lnTo>
                  <a:lnTo>
                    <a:pt x="395" y="56"/>
                  </a:lnTo>
                  <a:lnTo>
                    <a:pt x="395" y="176"/>
                  </a:lnTo>
                  <a:lnTo>
                    <a:pt x="204" y="176"/>
                  </a:lnTo>
                  <a:lnTo>
                    <a:pt x="204" y="0"/>
                  </a:lnTo>
                  <a:lnTo>
                    <a:pt x="106" y="52"/>
                  </a:lnTo>
                  <a:lnTo>
                    <a:pt x="106" y="128"/>
                  </a:lnTo>
                  <a:lnTo>
                    <a:pt x="0" y="185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8" name="îšḻide"/>
            <p:cNvSpPr/>
            <p:nvPr userDrawn="1"/>
          </p:nvSpPr>
          <p:spPr bwMode="auto">
            <a:xfrm>
              <a:off x="7487442" y="5666735"/>
              <a:ext cx="1157885" cy="1182921"/>
            </a:xfrm>
            <a:custGeom>
              <a:avLst/>
              <a:gdLst>
                <a:gd name="T0" fmla="*/ 0 w 555"/>
                <a:gd name="T1" fmla="*/ 567 h 567"/>
                <a:gd name="T2" fmla="*/ 555 w 555"/>
                <a:gd name="T3" fmla="*/ 567 h 567"/>
                <a:gd name="T4" fmla="*/ 555 w 555"/>
                <a:gd name="T5" fmla="*/ 56 h 567"/>
                <a:gd name="T6" fmla="*/ 395 w 555"/>
                <a:gd name="T7" fmla="*/ 56 h 567"/>
                <a:gd name="T8" fmla="*/ 395 w 555"/>
                <a:gd name="T9" fmla="*/ 176 h 567"/>
                <a:gd name="T10" fmla="*/ 204 w 555"/>
                <a:gd name="T11" fmla="*/ 176 h 567"/>
                <a:gd name="T12" fmla="*/ 204 w 555"/>
                <a:gd name="T13" fmla="*/ 0 h 567"/>
                <a:gd name="T14" fmla="*/ 106 w 555"/>
                <a:gd name="T15" fmla="*/ 52 h 567"/>
                <a:gd name="T16" fmla="*/ 106 w 555"/>
                <a:gd name="T17" fmla="*/ 128 h 567"/>
                <a:gd name="T18" fmla="*/ 0 w 555"/>
                <a:gd name="T19" fmla="*/ 185 h 567"/>
                <a:gd name="T20" fmla="*/ 0 w 555"/>
                <a:gd name="T21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5" h="567">
                  <a:moveTo>
                    <a:pt x="0" y="567"/>
                  </a:moveTo>
                  <a:lnTo>
                    <a:pt x="555" y="567"/>
                  </a:lnTo>
                  <a:lnTo>
                    <a:pt x="555" y="56"/>
                  </a:lnTo>
                  <a:lnTo>
                    <a:pt x="395" y="56"/>
                  </a:lnTo>
                  <a:lnTo>
                    <a:pt x="395" y="176"/>
                  </a:lnTo>
                  <a:lnTo>
                    <a:pt x="204" y="176"/>
                  </a:lnTo>
                  <a:lnTo>
                    <a:pt x="204" y="0"/>
                  </a:lnTo>
                  <a:lnTo>
                    <a:pt x="106" y="52"/>
                  </a:lnTo>
                  <a:lnTo>
                    <a:pt x="106" y="128"/>
                  </a:lnTo>
                  <a:lnTo>
                    <a:pt x="0" y="185"/>
                  </a:lnTo>
                  <a:lnTo>
                    <a:pt x="0" y="5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9" name="îṧ1ïḓe"/>
            <p:cNvSpPr/>
            <p:nvPr userDrawn="1"/>
          </p:nvSpPr>
          <p:spPr bwMode="auto">
            <a:xfrm>
              <a:off x="7470752" y="5666735"/>
              <a:ext cx="442291" cy="108487"/>
            </a:xfrm>
            <a:custGeom>
              <a:avLst/>
              <a:gdLst>
                <a:gd name="T0" fmla="*/ 212 w 212"/>
                <a:gd name="T1" fmla="*/ 0 h 52"/>
                <a:gd name="T2" fmla="*/ 97 w 212"/>
                <a:gd name="T3" fmla="*/ 0 h 52"/>
                <a:gd name="T4" fmla="*/ 0 w 212"/>
                <a:gd name="T5" fmla="*/ 52 h 52"/>
                <a:gd name="T6" fmla="*/ 114 w 212"/>
                <a:gd name="T7" fmla="*/ 52 h 52"/>
                <a:gd name="T8" fmla="*/ 212 w 212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52">
                  <a:moveTo>
                    <a:pt x="212" y="0"/>
                  </a:moveTo>
                  <a:lnTo>
                    <a:pt x="97" y="0"/>
                  </a:lnTo>
                  <a:lnTo>
                    <a:pt x="0" y="52"/>
                  </a:lnTo>
                  <a:lnTo>
                    <a:pt x="114" y="5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0" name="iSḷíḋé"/>
            <p:cNvSpPr>
              <a:spLocks noChangeArrowheads="1"/>
            </p:cNvSpPr>
            <p:nvPr userDrawn="1"/>
          </p:nvSpPr>
          <p:spPr bwMode="auto">
            <a:xfrm>
              <a:off x="7470752" y="5775222"/>
              <a:ext cx="237836" cy="158557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1" name="iŝļíḋé"/>
            <p:cNvSpPr/>
            <p:nvPr userDrawn="1"/>
          </p:nvSpPr>
          <p:spPr bwMode="auto">
            <a:xfrm>
              <a:off x="7262124" y="5933779"/>
              <a:ext cx="446464" cy="118919"/>
            </a:xfrm>
            <a:custGeom>
              <a:avLst/>
              <a:gdLst>
                <a:gd name="T0" fmla="*/ 100 w 214"/>
                <a:gd name="T1" fmla="*/ 0 h 57"/>
                <a:gd name="T2" fmla="*/ 214 w 214"/>
                <a:gd name="T3" fmla="*/ 0 h 57"/>
                <a:gd name="T4" fmla="*/ 108 w 214"/>
                <a:gd name="T5" fmla="*/ 57 h 57"/>
                <a:gd name="T6" fmla="*/ 0 w 214"/>
                <a:gd name="T7" fmla="*/ 57 h 57"/>
                <a:gd name="T8" fmla="*/ 100 w 21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57">
                  <a:moveTo>
                    <a:pt x="100" y="0"/>
                  </a:moveTo>
                  <a:lnTo>
                    <a:pt x="214" y="0"/>
                  </a:lnTo>
                  <a:lnTo>
                    <a:pt x="108" y="57"/>
                  </a:lnTo>
                  <a:lnTo>
                    <a:pt x="0" y="57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2" name="î$líḓè"/>
            <p:cNvSpPr>
              <a:spLocks noChangeArrowheads="1"/>
            </p:cNvSpPr>
            <p:nvPr userDrawn="1"/>
          </p:nvSpPr>
          <p:spPr bwMode="auto">
            <a:xfrm>
              <a:off x="7262124" y="6052696"/>
              <a:ext cx="225318" cy="796959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3" name="îš1îḑe"/>
            <p:cNvSpPr>
              <a:spLocks noChangeArrowheads="1"/>
            </p:cNvSpPr>
            <p:nvPr userDrawn="1"/>
          </p:nvSpPr>
          <p:spPr bwMode="auto">
            <a:xfrm>
              <a:off x="7262124" y="6052696"/>
              <a:ext cx="225318" cy="796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4" name="îsļíḋe"/>
            <p:cNvSpPr/>
            <p:nvPr userDrawn="1"/>
          </p:nvSpPr>
          <p:spPr bwMode="auto">
            <a:xfrm>
              <a:off x="7391473" y="5860759"/>
              <a:ext cx="27122" cy="988896"/>
            </a:xfrm>
            <a:custGeom>
              <a:avLst/>
              <a:gdLst>
                <a:gd name="T0" fmla="*/ 6 w 6"/>
                <a:gd name="T1" fmla="*/ 228 h 228"/>
                <a:gd name="T2" fmla="*/ 0 w 6"/>
                <a:gd name="T3" fmla="*/ 228 h 228"/>
                <a:gd name="T4" fmla="*/ 1 w 6"/>
                <a:gd name="T5" fmla="*/ 3 h 228"/>
                <a:gd name="T6" fmla="*/ 3 w 6"/>
                <a:gd name="T7" fmla="*/ 0 h 228"/>
                <a:gd name="T8" fmla="*/ 5 w 6"/>
                <a:gd name="T9" fmla="*/ 3 h 228"/>
                <a:gd name="T10" fmla="*/ 6 w 6"/>
                <a:gd name="T1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28">
                  <a:moveTo>
                    <a:pt x="6" y="228"/>
                  </a:moveTo>
                  <a:cubicBezTo>
                    <a:pt x="0" y="228"/>
                    <a:pt x="0" y="228"/>
                    <a:pt x="0" y="22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5" y="0"/>
                    <a:pt x="5" y="1"/>
                    <a:pt x="5" y="3"/>
                  </a:cubicBezTo>
                  <a:cubicBezTo>
                    <a:pt x="6" y="228"/>
                    <a:pt x="6" y="228"/>
                    <a:pt x="6" y="228"/>
                  </a:cubicBezTo>
                </a:path>
              </a:pathLst>
            </a:cu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5" name="íṩḻïḑê"/>
            <p:cNvSpPr/>
            <p:nvPr userDrawn="1"/>
          </p:nvSpPr>
          <p:spPr bwMode="auto">
            <a:xfrm>
              <a:off x="7297590" y="5887881"/>
              <a:ext cx="77193" cy="52158"/>
            </a:xfrm>
            <a:custGeom>
              <a:avLst/>
              <a:gdLst>
                <a:gd name="T0" fmla="*/ 15 w 18"/>
                <a:gd name="T1" fmla="*/ 12 h 12"/>
                <a:gd name="T2" fmla="*/ 3 w 18"/>
                <a:gd name="T3" fmla="*/ 12 h 12"/>
                <a:gd name="T4" fmla="*/ 0 w 18"/>
                <a:gd name="T5" fmla="*/ 9 h 12"/>
                <a:gd name="T6" fmla="*/ 0 w 18"/>
                <a:gd name="T7" fmla="*/ 5 h 12"/>
                <a:gd name="T8" fmla="*/ 5 w 18"/>
                <a:gd name="T9" fmla="*/ 0 h 12"/>
                <a:gd name="T10" fmla="*/ 13 w 18"/>
                <a:gd name="T11" fmla="*/ 0 h 12"/>
                <a:gd name="T12" fmla="*/ 18 w 18"/>
                <a:gd name="T13" fmla="*/ 5 h 12"/>
                <a:gd name="T14" fmla="*/ 18 w 18"/>
                <a:gd name="T15" fmla="*/ 9 h 12"/>
                <a:gd name="T16" fmla="*/ 15 w 1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5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0" y="10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3"/>
                    <a:pt x="18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2"/>
                    <a:pt x="15" y="12"/>
                  </a:cubicBezTo>
                  <a:close/>
                </a:path>
              </a:pathLst>
            </a:cu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6" name="îsḻîḑè"/>
            <p:cNvSpPr/>
            <p:nvPr userDrawn="1"/>
          </p:nvSpPr>
          <p:spPr bwMode="auto">
            <a:xfrm>
              <a:off x="7362265" y="5900399"/>
              <a:ext cx="43813" cy="12518"/>
            </a:xfrm>
            <a:custGeom>
              <a:avLst/>
              <a:gdLst>
                <a:gd name="T0" fmla="*/ 9 w 10"/>
                <a:gd name="T1" fmla="*/ 3 h 3"/>
                <a:gd name="T2" fmla="*/ 1 w 10"/>
                <a:gd name="T3" fmla="*/ 3 h 3"/>
                <a:gd name="T4" fmla="*/ 0 w 10"/>
                <a:gd name="T5" fmla="*/ 2 h 3"/>
                <a:gd name="T6" fmla="*/ 0 w 10"/>
                <a:gd name="T7" fmla="*/ 1 h 3"/>
                <a:gd name="T8" fmla="*/ 1 w 10"/>
                <a:gd name="T9" fmla="*/ 0 h 3"/>
                <a:gd name="T10" fmla="*/ 9 w 10"/>
                <a:gd name="T11" fmla="*/ 0 h 3"/>
                <a:gd name="T12" fmla="*/ 10 w 10"/>
                <a:gd name="T13" fmla="*/ 1 h 3"/>
                <a:gd name="T14" fmla="*/ 10 w 10"/>
                <a:gd name="T15" fmla="*/ 2 h 3"/>
                <a:gd name="T16" fmla="*/ 9 w 10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">
                  <a:moveTo>
                    <a:pt x="9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lose/>
                </a:path>
              </a:pathLst>
            </a:cu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7" name="ï$ḷíḍê"/>
            <p:cNvSpPr/>
            <p:nvPr userDrawn="1"/>
          </p:nvSpPr>
          <p:spPr bwMode="auto">
            <a:xfrm>
              <a:off x="7383128" y="6830879"/>
              <a:ext cx="43813" cy="18777"/>
            </a:xfrm>
            <a:custGeom>
              <a:avLst/>
              <a:gdLst>
                <a:gd name="T0" fmla="*/ 8 w 10"/>
                <a:gd name="T1" fmla="*/ 4 h 4"/>
                <a:gd name="T2" fmla="*/ 1 w 10"/>
                <a:gd name="T3" fmla="*/ 4 h 4"/>
                <a:gd name="T4" fmla="*/ 0 w 10"/>
                <a:gd name="T5" fmla="*/ 2 h 4"/>
                <a:gd name="T6" fmla="*/ 0 w 10"/>
                <a:gd name="T7" fmla="*/ 1 h 4"/>
                <a:gd name="T8" fmla="*/ 1 w 10"/>
                <a:gd name="T9" fmla="*/ 0 h 4"/>
                <a:gd name="T10" fmla="*/ 8 w 10"/>
                <a:gd name="T11" fmla="*/ 0 h 4"/>
                <a:gd name="T12" fmla="*/ 10 w 10"/>
                <a:gd name="T13" fmla="*/ 1 h 4"/>
                <a:gd name="T14" fmla="*/ 10 w 10"/>
                <a:gd name="T15" fmla="*/ 2 h 4"/>
                <a:gd name="T16" fmla="*/ 8 w 1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8" name="îśḻîḋê"/>
            <p:cNvSpPr>
              <a:spLocks noChangeArrowheads="1"/>
            </p:cNvSpPr>
            <p:nvPr userDrawn="1"/>
          </p:nvSpPr>
          <p:spPr bwMode="auto">
            <a:xfrm>
              <a:off x="10946492" y="3972677"/>
              <a:ext cx="404738" cy="277476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9" name="iṩļîďe"/>
            <p:cNvSpPr>
              <a:spLocks noChangeArrowheads="1"/>
            </p:cNvSpPr>
            <p:nvPr userDrawn="1"/>
          </p:nvSpPr>
          <p:spPr bwMode="auto">
            <a:xfrm>
              <a:off x="11347058" y="3972677"/>
              <a:ext cx="177334" cy="277476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0" name="iṧľîdê"/>
            <p:cNvSpPr>
              <a:spLocks noChangeArrowheads="1"/>
            </p:cNvSpPr>
            <p:nvPr userDrawn="1"/>
          </p:nvSpPr>
          <p:spPr bwMode="auto">
            <a:xfrm>
              <a:off x="10946492" y="3945554"/>
              <a:ext cx="404738" cy="3964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1" name="ïşḷíḓé"/>
            <p:cNvSpPr>
              <a:spLocks noChangeArrowheads="1"/>
            </p:cNvSpPr>
            <p:nvPr userDrawn="1"/>
          </p:nvSpPr>
          <p:spPr bwMode="auto">
            <a:xfrm>
              <a:off x="11347058" y="3945554"/>
              <a:ext cx="177334" cy="39640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2" name="îşlîḓè"/>
            <p:cNvSpPr>
              <a:spLocks noChangeArrowheads="1"/>
            </p:cNvSpPr>
            <p:nvPr userDrawn="1"/>
          </p:nvSpPr>
          <p:spPr bwMode="auto">
            <a:xfrm>
              <a:off x="11029943" y="4014402"/>
              <a:ext cx="5215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3" name="íśḷîḑe"/>
            <p:cNvSpPr>
              <a:spLocks noChangeArrowheads="1"/>
            </p:cNvSpPr>
            <p:nvPr userDrawn="1"/>
          </p:nvSpPr>
          <p:spPr bwMode="auto">
            <a:xfrm>
              <a:off x="11029943" y="4014402"/>
              <a:ext cx="16690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4" name="iṣliḓe"/>
            <p:cNvSpPr>
              <a:spLocks noChangeArrowheads="1"/>
            </p:cNvSpPr>
            <p:nvPr userDrawn="1"/>
          </p:nvSpPr>
          <p:spPr bwMode="auto">
            <a:xfrm>
              <a:off x="11115480" y="4014402"/>
              <a:ext cx="5215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5" name="íš1ïḑê"/>
            <p:cNvSpPr>
              <a:spLocks noChangeArrowheads="1"/>
            </p:cNvSpPr>
            <p:nvPr userDrawn="1"/>
          </p:nvSpPr>
          <p:spPr bwMode="auto">
            <a:xfrm>
              <a:off x="11203104" y="4014402"/>
              <a:ext cx="5215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6" name="ïṩ1ïḍè"/>
            <p:cNvSpPr>
              <a:spLocks noChangeArrowheads="1"/>
            </p:cNvSpPr>
            <p:nvPr userDrawn="1"/>
          </p:nvSpPr>
          <p:spPr bwMode="auto">
            <a:xfrm>
              <a:off x="11115480" y="4014402"/>
              <a:ext cx="14605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7" name="íśļidè"/>
            <p:cNvSpPr>
              <a:spLocks noChangeArrowheads="1"/>
            </p:cNvSpPr>
            <p:nvPr userDrawn="1"/>
          </p:nvSpPr>
          <p:spPr bwMode="auto">
            <a:xfrm>
              <a:off x="11203104" y="4014402"/>
              <a:ext cx="12518" cy="20445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8" name="îṩḷiḍé"/>
            <p:cNvSpPr>
              <a:spLocks noChangeArrowheads="1"/>
            </p:cNvSpPr>
            <p:nvPr userDrawn="1"/>
          </p:nvSpPr>
          <p:spPr bwMode="auto">
            <a:xfrm>
              <a:off x="10627291" y="4513022"/>
              <a:ext cx="909618" cy="2336633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9" name="íṡlíḋè"/>
            <p:cNvSpPr>
              <a:spLocks noChangeArrowheads="1"/>
            </p:cNvSpPr>
            <p:nvPr userDrawn="1"/>
          </p:nvSpPr>
          <p:spPr bwMode="auto">
            <a:xfrm>
              <a:off x="10627291" y="4513022"/>
              <a:ext cx="909618" cy="2336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0" name="îṣlîdê"/>
            <p:cNvSpPr>
              <a:spLocks noChangeArrowheads="1"/>
            </p:cNvSpPr>
            <p:nvPr userDrawn="1"/>
          </p:nvSpPr>
          <p:spPr bwMode="auto">
            <a:xfrm>
              <a:off x="11536908" y="4513022"/>
              <a:ext cx="363013" cy="233663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1" name="îṧlíḑè"/>
            <p:cNvSpPr>
              <a:spLocks noChangeArrowheads="1"/>
            </p:cNvSpPr>
            <p:nvPr userDrawn="1"/>
          </p:nvSpPr>
          <p:spPr bwMode="auto">
            <a:xfrm>
              <a:off x="10913112" y="4686184"/>
              <a:ext cx="7302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2" name="iṩḷíḍè"/>
            <p:cNvSpPr>
              <a:spLocks noChangeArrowheads="1"/>
            </p:cNvSpPr>
            <p:nvPr userDrawn="1"/>
          </p:nvSpPr>
          <p:spPr bwMode="auto">
            <a:xfrm>
              <a:off x="10913112" y="4686184"/>
              <a:ext cx="20863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3" name="íşļïḑè"/>
            <p:cNvSpPr>
              <a:spLocks noChangeArrowheads="1"/>
            </p:cNvSpPr>
            <p:nvPr userDrawn="1"/>
          </p:nvSpPr>
          <p:spPr bwMode="auto">
            <a:xfrm>
              <a:off x="11034116" y="4686184"/>
              <a:ext cx="7302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4" name="ísļíḍè"/>
            <p:cNvSpPr>
              <a:spLocks noChangeArrowheads="1"/>
            </p:cNvSpPr>
            <p:nvPr userDrawn="1"/>
          </p:nvSpPr>
          <p:spPr bwMode="auto">
            <a:xfrm>
              <a:off x="11159293" y="4686184"/>
              <a:ext cx="7302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5" name="îṣ1îḍê"/>
            <p:cNvSpPr>
              <a:spLocks noChangeArrowheads="1"/>
            </p:cNvSpPr>
            <p:nvPr userDrawn="1"/>
          </p:nvSpPr>
          <p:spPr bwMode="auto">
            <a:xfrm>
              <a:off x="11034116" y="4686184"/>
              <a:ext cx="20863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6" name="iṣlîḑe"/>
            <p:cNvSpPr>
              <a:spLocks noChangeArrowheads="1"/>
            </p:cNvSpPr>
            <p:nvPr userDrawn="1"/>
          </p:nvSpPr>
          <p:spPr bwMode="auto">
            <a:xfrm>
              <a:off x="11159293" y="4686184"/>
              <a:ext cx="22950" cy="2163472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7" name="ï$ḷîdê"/>
            <p:cNvSpPr>
              <a:spLocks noChangeArrowheads="1"/>
            </p:cNvSpPr>
            <p:nvPr userDrawn="1"/>
          </p:nvSpPr>
          <p:spPr bwMode="auto">
            <a:xfrm>
              <a:off x="10821315" y="4231375"/>
              <a:ext cx="582072" cy="28164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8" name="ïşḻïďè"/>
            <p:cNvSpPr>
              <a:spLocks noChangeArrowheads="1"/>
            </p:cNvSpPr>
            <p:nvPr userDrawn="1"/>
          </p:nvSpPr>
          <p:spPr bwMode="auto">
            <a:xfrm>
              <a:off x="11397128" y="4231375"/>
              <a:ext cx="248268" cy="28164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9" name="ïŝ1ïḋê"/>
            <p:cNvSpPr>
              <a:spLocks noChangeArrowheads="1"/>
            </p:cNvSpPr>
            <p:nvPr userDrawn="1"/>
          </p:nvSpPr>
          <p:spPr bwMode="auto">
            <a:xfrm>
              <a:off x="10712829" y="4686184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0" name="ísľiḓe"/>
            <p:cNvSpPr>
              <a:spLocks noChangeArrowheads="1"/>
            </p:cNvSpPr>
            <p:nvPr userDrawn="1"/>
          </p:nvSpPr>
          <p:spPr bwMode="auto">
            <a:xfrm>
              <a:off x="10712829" y="4686184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1" name="iṩ1ïdê"/>
            <p:cNvSpPr>
              <a:spLocks noChangeArrowheads="1"/>
            </p:cNvSpPr>
            <p:nvPr userDrawn="1"/>
          </p:nvSpPr>
          <p:spPr bwMode="auto">
            <a:xfrm>
              <a:off x="10712829" y="4907330"/>
              <a:ext cx="143954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2" name="iṧlíďè"/>
            <p:cNvSpPr>
              <a:spLocks noChangeArrowheads="1"/>
            </p:cNvSpPr>
            <p:nvPr userDrawn="1"/>
          </p:nvSpPr>
          <p:spPr bwMode="auto">
            <a:xfrm>
              <a:off x="10712829" y="4907330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3" name="íṧ1îḑè"/>
            <p:cNvSpPr>
              <a:spLocks noChangeArrowheads="1"/>
            </p:cNvSpPr>
            <p:nvPr userDrawn="1"/>
          </p:nvSpPr>
          <p:spPr bwMode="auto">
            <a:xfrm>
              <a:off x="10712829" y="5128475"/>
              <a:ext cx="143954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4" name="íṧḷïďé"/>
            <p:cNvSpPr>
              <a:spLocks noChangeArrowheads="1"/>
            </p:cNvSpPr>
            <p:nvPr userDrawn="1"/>
          </p:nvSpPr>
          <p:spPr bwMode="auto">
            <a:xfrm>
              <a:off x="10712829" y="5128475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5" name="ïśľiḍé"/>
            <p:cNvSpPr>
              <a:spLocks noChangeArrowheads="1"/>
            </p:cNvSpPr>
            <p:nvPr userDrawn="1"/>
          </p:nvSpPr>
          <p:spPr bwMode="auto">
            <a:xfrm>
              <a:off x="11315763" y="4686184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6" name="ïşļïḍé"/>
            <p:cNvSpPr>
              <a:spLocks noChangeArrowheads="1"/>
            </p:cNvSpPr>
            <p:nvPr userDrawn="1"/>
          </p:nvSpPr>
          <p:spPr bwMode="auto">
            <a:xfrm>
              <a:off x="11315763" y="4686184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7" name="ïSḷiḓe"/>
            <p:cNvSpPr>
              <a:spLocks noChangeArrowheads="1"/>
            </p:cNvSpPr>
            <p:nvPr userDrawn="1"/>
          </p:nvSpPr>
          <p:spPr bwMode="auto">
            <a:xfrm>
              <a:off x="11315763" y="4907330"/>
              <a:ext cx="143954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8" name="iṡḷïḍé"/>
            <p:cNvSpPr>
              <a:spLocks noChangeArrowheads="1"/>
            </p:cNvSpPr>
            <p:nvPr userDrawn="1"/>
          </p:nvSpPr>
          <p:spPr bwMode="auto">
            <a:xfrm>
              <a:off x="11315763" y="4907330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9" name="ïŝļïḓê"/>
            <p:cNvSpPr>
              <a:spLocks noChangeArrowheads="1"/>
            </p:cNvSpPr>
            <p:nvPr userDrawn="1"/>
          </p:nvSpPr>
          <p:spPr bwMode="auto">
            <a:xfrm>
              <a:off x="11311590" y="5128475"/>
              <a:ext cx="141867" cy="181507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0" name="íśļídê"/>
            <p:cNvSpPr>
              <a:spLocks noChangeArrowheads="1"/>
            </p:cNvSpPr>
            <p:nvPr userDrawn="1"/>
          </p:nvSpPr>
          <p:spPr bwMode="auto">
            <a:xfrm>
              <a:off x="11311590" y="5128475"/>
              <a:ext cx="39640" cy="18150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1" name="íşľïḑê"/>
            <p:cNvSpPr>
              <a:spLocks noChangeArrowheads="1"/>
            </p:cNvSpPr>
            <p:nvPr userDrawn="1"/>
          </p:nvSpPr>
          <p:spPr bwMode="auto">
            <a:xfrm>
              <a:off x="10712829" y="5366311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2" name="ïŝľíďé"/>
            <p:cNvSpPr>
              <a:spLocks noChangeArrowheads="1"/>
            </p:cNvSpPr>
            <p:nvPr userDrawn="1"/>
          </p:nvSpPr>
          <p:spPr bwMode="auto">
            <a:xfrm>
              <a:off x="10712829" y="5366311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3" name="îś1îḓé"/>
            <p:cNvSpPr>
              <a:spLocks noChangeArrowheads="1"/>
            </p:cNvSpPr>
            <p:nvPr userDrawn="1"/>
          </p:nvSpPr>
          <p:spPr bwMode="auto">
            <a:xfrm>
              <a:off x="10712829" y="5587457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4" name="ïşḷïḋé"/>
            <p:cNvSpPr>
              <a:spLocks noChangeArrowheads="1"/>
            </p:cNvSpPr>
            <p:nvPr userDrawn="1"/>
          </p:nvSpPr>
          <p:spPr bwMode="auto">
            <a:xfrm>
              <a:off x="10712829" y="5587457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5" name="ïšlîḍe"/>
            <p:cNvSpPr>
              <a:spLocks noChangeArrowheads="1"/>
            </p:cNvSpPr>
            <p:nvPr userDrawn="1"/>
          </p:nvSpPr>
          <p:spPr bwMode="auto">
            <a:xfrm>
              <a:off x="10712829" y="5812775"/>
              <a:ext cx="143954" cy="177334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6" name="iṡḻïḑê"/>
            <p:cNvSpPr>
              <a:spLocks noChangeArrowheads="1"/>
            </p:cNvSpPr>
            <p:nvPr userDrawn="1"/>
          </p:nvSpPr>
          <p:spPr bwMode="auto">
            <a:xfrm>
              <a:off x="10712829" y="5812775"/>
              <a:ext cx="39640" cy="17733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7" name="îśḷïďê"/>
            <p:cNvSpPr>
              <a:spLocks noChangeArrowheads="1"/>
            </p:cNvSpPr>
            <p:nvPr userDrawn="1"/>
          </p:nvSpPr>
          <p:spPr bwMode="auto">
            <a:xfrm>
              <a:off x="11315763" y="5366311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8" name="iṥḻiḋè"/>
            <p:cNvSpPr>
              <a:spLocks noChangeArrowheads="1"/>
            </p:cNvSpPr>
            <p:nvPr userDrawn="1"/>
          </p:nvSpPr>
          <p:spPr bwMode="auto">
            <a:xfrm>
              <a:off x="11315763" y="5366311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9" name="ïŝļiḑe"/>
            <p:cNvSpPr>
              <a:spLocks noChangeArrowheads="1"/>
            </p:cNvSpPr>
            <p:nvPr userDrawn="1"/>
          </p:nvSpPr>
          <p:spPr bwMode="auto">
            <a:xfrm>
              <a:off x="11315763" y="5587457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0" name="iṣḷïḓé"/>
            <p:cNvSpPr>
              <a:spLocks noChangeArrowheads="1"/>
            </p:cNvSpPr>
            <p:nvPr userDrawn="1"/>
          </p:nvSpPr>
          <p:spPr bwMode="auto">
            <a:xfrm>
              <a:off x="11315763" y="5587457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1" name="ï$líḋè"/>
            <p:cNvSpPr>
              <a:spLocks noChangeArrowheads="1"/>
            </p:cNvSpPr>
            <p:nvPr userDrawn="1"/>
          </p:nvSpPr>
          <p:spPr bwMode="auto">
            <a:xfrm>
              <a:off x="11311590" y="5812775"/>
              <a:ext cx="141867" cy="177334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2" name="îṧḷíďé"/>
            <p:cNvSpPr>
              <a:spLocks noChangeArrowheads="1"/>
            </p:cNvSpPr>
            <p:nvPr userDrawn="1"/>
          </p:nvSpPr>
          <p:spPr bwMode="auto">
            <a:xfrm>
              <a:off x="11311590" y="5812775"/>
              <a:ext cx="39640" cy="17733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3" name="îs1iḑé"/>
            <p:cNvSpPr>
              <a:spLocks noChangeArrowheads="1"/>
            </p:cNvSpPr>
            <p:nvPr userDrawn="1"/>
          </p:nvSpPr>
          <p:spPr bwMode="auto">
            <a:xfrm>
              <a:off x="10712829" y="6046438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4" name="ïşļïḓé"/>
            <p:cNvSpPr>
              <a:spLocks noChangeArrowheads="1"/>
            </p:cNvSpPr>
            <p:nvPr userDrawn="1"/>
          </p:nvSpPr>
          <p:spPr bwMode="auto">
            <a:xfrm>
              <a:off x="10712829" y="6046438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5" name="îsḷîďê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143954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6" name="išľidé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143954" cy="179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7" name="îšlíḍè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8" name="îṥḷïḋè"/>
            <p:cNvSpPr>
              <a:spLocks noChangeArrowheads="1"/>
            </p:cNvSpPr>
            <p:nvPr userDrawn="1"/>
          </p:nvSpPr>
          <p:spPr bwMode="auto">
            <a:xfrm>
              <a:off x="10712829" y="6271756"/>
              <a:ext cx="39640" cy="179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9" name="işḻiďê"/>
            <p:cNvSpPr>
              <a:spLocks noChangeArrowheads="1"/>
            </p:cNvSpPr>
            <p:nvPr userDrawn="1"/>
          </p:nvSpPr>
          <p:spPr bwMode="auto">
            <a:xfrm>
              <a:off x="10712829" y="6492902"/>
              <a:ext cx="143954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0" name="işľîḓe"/>
            <p:cNvSpPr>
              <a:spLocks noChangeArrowheads="1"/>
            </p:cNvSpPr>
            <p:nvPr userDrawn="1"/>
          </p:nvSpPr>
          <p:spPr bwMode="auto">
            <a:xfrm>
              <a:off x="10712829" y="6492902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1" name="îšḻïḋe"/>
            <p:cNvSpPr>
              <a:spLocks noChangeArrowheads="1"/>
            </p:cNvSpPr>
            <p:nvPr userDrawn="1"/>
          </p:nvSpPr>
          <p:spPr bwMode="auto">
            <a:xfrm>
              <a:off x="11315763" y="6046438"/>
              <a:ext cx="143954" cy="183593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2" name="iṥ1íḑê"/>
            <p:cNvSpPr>
              <a:spLocks noChangeArrowheads="1"/>
            </p:cNvSpPr>
            <p:nvPr userDrawn="1"/>
          </p:nvSpPr>
          <p:spPr bwMode="auto">
            <a:xfrm>
              <a:off x="11315763" y="6046438"/>
              <a:ext cx="39640" cy="18359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3" name="íṩļidè"/>
            <p:cNvSpPr>
              <a:spLocks noChangeArrowheads="1"/>
            </p:cNvSpPr>
            <p:nvPr userDrawn="1"/>
          </p:nvSpPr>
          <p:spPr bwMode="auto">
            <a:xfrm>
              <a:off x="11315763" y="6271756"/>
              <a:ext cx="143954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4" name="ïṥḷíḑê"/>
            <p:cNvSpPr>
              <a:spLocks noChangeArrowheads="1"/>
            </p:cNvSpPr>
            <p:nvPr userDrawn="1"/>
          </p:nvSpPr>
          <p:spPr bwMode="auto">
            <a:xfrm>
              <a:off x="11315763" y="6271756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5" name="ïSḻîde"/>
            <p:cNvSpPr>
              <a:spLocks noChangeArrowheads="1"/>
            </p:cNvSpPr>
            <p:nvPr userDrawn="1"/>
          </p:nvSpPr>
          <p:spPr bwMode="auto">
            <a:xfrm>
              <a:off x="11311590" y="6492902"/>
              <a:ext cx="141867" cy="179420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6" name="íş1ïḑè"/>
            <p:cNvSpPr>
              <a:spLocks noChangeArrowheads="1"/>
            </p:cNvSpPr>
            <p:nvPr userDrawn="1"/>
          </p:nvSpPr>
          <p:spPr bwMode="auto">
            <a:xfrm>
              <a:off x="11311590" y="6492902"/>
              <a:ext cx="39640" cy="1794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7" name="îşlîďê"/>
            <p:cNvSpPr>
              <a:spLocks noChangeArrowheads="1"/>
            </p:cNvSpPr>
            <p:nvPr userDrawn="1"/>
          </p:nvSpPr>
          <p:spPr bwMode="auto">
            <a:xfrm>
              <a:off x="10938147" y="4275187"/>
              <a:ext cx="75106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8" name="íŝľiḑè"/>
            <p:cNvSpPr>
              <a:spLocks noChangeArrowheads="1"/>
            </p:cNvSpPr>
            <p:nvPr userDrawn="1"/>
          </p:nvSpPr>
          <p:spPr bwMode="auto">
            <a:xfrm>
              <a:off x="10938147" y="4275187"/>
              <a:ext cx="2295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9" name="íšḷiḑe"/>
            <p:cNvSpPr>
              <a:spLocks noChangeArrowheads="1"/>
            </p:cNvSpPr>
            <p:nvPr userDrawn="1"/>
          </p:nvSpPr>
          <p:spPr bwMode="auto">
            <a:xfrm>
              <a:off x="11063324" y="4275187"/>
              <a:ext cx="75106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0" name="íṡlïḓe"/>
            <p:cNvSpPr>
              <a:spLocks noChangeArrowheads="1"/>
            </p:cNvSpPr>
            <p:nvPr userDrawn="1"/>
          </p:nvSpPr>
          <p:spPr bwMode="auto">
            <a:xfrm>
              <a:off x="11190586" y="4275187"/>
              <a:ext cx="7302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1" name="iṡľïdé"/>
            <p:cNvSpPr>
              <a:spLocks noChangeArrowheads="1"/>
            </p:cNvSpPr>
            <p:nvPr userDrawn="1"/>
          </p:nvSpPr>
          <p:spPr bwMode="auto">
            <a:xfrm>
              <a:off x="11063324" y="4275187"/>
              <a:ext cx="2295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2" name="îṥḷiḑe"/>
            <p:cNvSpPr>
              <a:spLocks noChangeArrowheads="1"/>
            </p:cNvSpPr>
            <p:nvPr userDrawn="1"/>
          </p:nvSpPr>
          <p:spPr bwMode="auto">
            <a:xfrm>
              <a:off x="11190586" y="4275187"/>
              <a:ext cx="20863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3" name="i$ļïďê"/>
            <p:cNvSpPr>
              <a:spLocks noChangeArrowheads="1"/>
            </p:cNvSpPr>
            <p:nvPr userDrawn="1"/>
          </p:nvSpPr>
          <p:spPr bwMode="auto">
            <a:xfrm>
              <a:off x="11741364" y="4686184"/>
              <a:ext cx="73020" cy="2163472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4" name="íṧľíḍe"/>
            <p:cNvSpPr>
              <a:spLocks noChangeArrowheads="1"/>
            </p:cNvSpPr>
            <p:nvPr userDrawn="1"/>
          </p:nvSpPr>
          <p:spPr bwMode="auto">
            <a:xfrm>
              <a:off x="11793521" y="4686184"/>
              <a:ext cx="20863" cy="2163472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5" name="í$ľïḑè"/>
            <p:cNvSpPr>
              <a:spLocks noChangeArrowheads="1"/>
            </p:cNvSpPr>
            <p:nvPr userDrawn="1"/>
          </p:nvSpPr>
          <p:spPr bwMode="auto">
            <a:xfrm>
              <a:off x="11618274" y="4686184"/>
              <a:ext cx="75106" cy="2163472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6" name="íŝ1iḑé"/>
            <p:cNvSpPr>
              <a:spLocks noChangeArrowheads="1"/>
            </p:cNvSpPr>
            <p:nvPr userDrawn="1"/>
          </p:nvSpPr>
          <p:spPr bwMode="auto">
            <a:xfrm>
              <a:off x="11670430" y="4686184"/>
              <a:ext cx="22950" cy="2163472"/>
            </a:xfrm>
            <a:prstGeom prst="rect">
              <a:avLst/>
            </a:prstGeom>
            <a:solidFill>
              <a:srgbClr val="46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7" name="íṥḷïḍe"/>
            <p:cNvSpPr>
              <a:spLocks noChangeArrowheads="1"/>
            </p:cNvSpPr>
            <p:nvPr userDrawn="1"/>
          </p:nvSpPr>
          <p:spPr bwMode="auto">
            <a:xfrm>
              <a:off x="6325384" y="2507767"/>
              <a:ext cx="108487" cy="108487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8" name="î$ľîdè"/>
            <p:cNvSpPr>
              <a:spLocks noChangeArrowheads="1"/>
            </p:cNvSpPr>
            <p:nvPr userDrawn="1"/>
          </p:nvSpPr>
          <p:spPr bwMode="auto">
            <a:xfrm>
              <a:off x="6425525" y="2507767"/>
              <a:ext cx="68848" cy="10848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9" name="îṩľíḍe"/>
            <p:cNvSpPr>
              <a:spLocks noChangeArrowheads="1"/>
            </p:cNvSpPr>
            <p:nvPr userDrawn="1"/>
          </p:nvSpPr>
          <p:spPr bwMode="auto">
            <a:xfrm>
              <a:off x="6204380" y="2612081"/>
              <a:ext cx="473586" cy="45898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0" name="ïṣḻiḑê"/>
            <p:cNvSpPr>
              <a:spLocks noChangeArrowheads="1"/>
            </p:cNvSpPr>
            <p:nvPr userDrawn="1"/>
          </p:nvSpPr>
          <p:spPr bwMode="auto">
            <a:xfrm>
              <a:off x="6204380" y="2581128"/>
              <a:ext cx="473586" cy="458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1" name="iṧḻíḓê"/>
            <p:cNvSpPr>
              <a:spLocks noChangeArrowheads="1"/>
            </p:cNvSpPr>
            <p:nvPr userDrawn="1"/>
          </p:nvSpPr>
          <p:spPr bwMode="auto">
            <a:xfrm>
              <a:off x="6677966" y="2612081"/>
              <a:ext cx="89711" cy="45898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2" name="iSļiḑè"/>
            <p:cNvSpPr>
              <a:spLocks noChangeArrowheads="1"/>
            </p:cNvSpPr>
            <p:nvPr userDrawn="1"/>
          </p:nvSpPr>
          <p:spPr bwMode="auto">
            <a:xfrm>
              <a:off x="6677966" y="2581128"/>
              <a:ext cx="89711" cy="458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3" name="iṥlíḓe"/>
            <p:cNvSpPr/>
            <p:nvPr userDrawn="1"/>
          </p:nvSpPr>
          <p:spPr bwMode="auto">
            <a:xfrm>
              <a:off x="6663361" y="2818964"/>
              <a:ext cx="14605" cy="16690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0 w 3"/>
                <a:gd name="T7" fmla="*/ 4 h 4"/>
                <a:gd name="T8" fmla="*/ 1 w 3"/>
                <a:gd name="T9" fmla="*/ 4 h 4"/>
                <a:gd name="T10" fmla="*/ 3 w 3"/>
                <a:gd name="T11" fmla="*/ 4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4" name="ïŝlïḋe"/>
            <p:cNvSpPr/>
            <p:nvPr userDrawn="1"/>
          </p:nvSpPr>
          <p:spPr bwMode="auto">
            <a:xfrm>
              <a:off x="6204380" y="2818964"/>
              <a:ext cx="8345" cy="1669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1 w 2"/>
                <a:gd name="T7" fmla="*/ 4 h 4"/>
                <a:gd name="T8" fmla="*/ 2 w 2"/>
                <a:gd name="T9" fmla="*/ 4 h 4"/>
                <a:gd name="T10" fmla="*/ 2 w 2"/>
                <a:gd name="T11" fmla="*/ 1 h 4"/>
                <a:gd name="T12" fmla="*/ 1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5" name="ïşliḋê"/>
            <p:cNvSpPr>
              <a:spLocks noChangeArrowheads="1"/>
            </p:cNvSpPr>
            <p:nvPr userDrawn="1"/>
          </p:nvSpPr>
          <p:spPr bwMode="auto">
            <a:xfrm>
              <a:off x="6191862" y="2612081"/>
              <a:ext cx="486104" cy="73020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6" name="îsḻïḓé"/>
            <p:cNvSpPr>
              <a:spLocks noChangeArrowheads="1"/>
            </p:cNvSpPr>
            <p:nvPr userDrawn="1"/>
          </p:nvSpPr>
          <p:spPr bwMode="auto">
            <a:xfrm>
              <a:off x="6677966" y="2612081"/>
              <a:ext cx="98056" cy="7302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7" name="i$ľîḍe"/>
            <p:cNvSpPr>
              <a:spLocks noChangeArrowheads="1"/>
            </p:cNvSpPr>
            <p:nvPr userDrawn="1"/>
          </p:nvSpPr>
          <p:spPr bwMode="auto">
            <a:xfrm>
              <a:off x="6677966" y="2654148"/>
              <a:ext cx="89711" cy="8345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8" name="ïṥḻidê"/>
            <p:cNvSpPr/>
            <p:nvPr userDrawn="1"/>
          </p:nvSpPr>
          <p:spPr bwMode="auto">
            <a:xfrm>
              <a:off x="6156396" y="2854089"/>
              <a:ext cx="521570" cy="47985"/>
            </a:xfrm>
            <a:custGeom>
              <a:avLst/>
              <a:gdLst>
                <a:gd name="T0" fmla="*/ 250 w 250"/>
                <a:gd name="T1" fmla="*/ 0 h 23"/>
                <a:gd name="T2" fmla="*/ 23 w 250"/>
                <a:gd name="T3" fmla="*/ 0 h 23"/>
                <a:gd name="T4" fmla="*/ 0 w 250"/>
                <a:gd name="T5" fmla="*/ 23 h 23"/>
                <a:gd name="T6" fmla="*/ 227 w 250"/>
                <a:gd name="T7" fmla="*/ 23 h 23"/>
                <a:gd name="T8" fmla="*/ 250 w 25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3">
                  <a:moveTo>
                    <a:pt x="250" y="0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27" y="23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9" name="ïśḻïḍê"/>
            <p:cNvSpPr/>
            <p:nvPr userDrawn="1"/>
          </p:nvSpPr>
          <p:spPr bwMode="auto">
            <a:xfrm>
              <a:off x="6629981" y="2823136"/>
              <a:ext cx="47985" cy="216973"/>
            </a:xfrm>
            <a:custGeom>
              <a:avLst/>
              <a:gdLst>
                <a:gd name="T0" fmla="*/ 0 w 23"/>
                <a:gd name="T1" fmla="*/ 23 h 104"/>
                <a:gd name="T2" fmla="*/ 23 w 23"/>
                <a:gd name="T3" fmla="*/ 0 h 104"/>
                <a:gd name="T4" fmla="*/ 23 w 23"/>
                <a:gd name="T5" fmla="*/ 104 h 104"/>
                <a:gd name="T6" fmla="*/ 0 w 23"/>
                <a:gd name="T7" fmla="*/ 104 h 104"/>
                <a:gd name="T8" fmla="*/ 0 w 23"/>
                <a:gd name="T9" fmla="*/ 38 h 104"/>
                <a:gd name="T10" fmla="*/ 0 w 23"/>
                <a:gd name="T11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4">
                  <a:moveTo>
                    <a:pt x="0" y="23"/>
                  </a:moveTo>
                  <a:lnTo>
                    <a:pt x="23" y="0"/>
                  </a:lnTo>
                  <a:lnTo>
                    <a:pt x="23" y="104"/>
                  </a:lnTo>
                  <a:lnTo>
                    <a:pt x="0" y="104"/>
                  </a:lnTo>
                  <a:lnTo>
                    <a:pt x="0" y="3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0" name="îśľïḑê"/>
            <p:cNvSpPr>
              <a:spLocks noChangeArrowheads="1"/>
            </p:cNvSpPr>
            <p:nvPr userDrawn="1"/>
          </p:nvSpPr>
          <p:spPr bwMode="auto">
            <a:xfrm>
              <a:off x="6156396" y="2902074"/>
              <a:ext cx="473586" cy="168989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1" name="îsḷîḍè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901272" cy="2735112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2" name="íśḻîḍé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901272" cy="273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3" name="ï$lidê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429773" cy="2735112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4" name="išḷíḋê"/>
            <p:cNvSpPr>
              <a:spLocks noChangeArrowheads="1"/>
            </p:cNvSpPr>
            <p:nvPr userDrawn="1"/>
          </p:nvSpPr>
          <p:spPr bwMode="auto">
            <a:xfrm>
              <a:off x="7869230" y="4114544"/>
              <a:ext cx="429773" cy="273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5" name="iṧḷiḍè"/>
            <p:cNvSpPr/>
            <p:nvPr userDrawn="1"/>
          </p:nvSpPr>
          <p:spPr bwMode="auto">
            <a:xfrm>
              <a:off x="8299004" y="4114544"/>
              <a:ext cx="471499" cy="784441"/>
            </a:xfrm>
            <a:custGeom>
              <a:avLst/>
              <a:gdLst>
                <a:gd name="T0" fmla="*/ 226 w 226"/>
                <a:gd name="T1" fmla="*/ 0 h 376"/>
                <a:gd name="T2" fmla="*/ 226 w 226"/>
                <a:gd name="T3" fmla="*/ 0 h 376"/>
                <a:gd name="T4" fmla="*/ 189 w 226"/>
                <a:gd name="T5" fmla="*/ 156 h 376"/>
                <a:gd name="T6" fmla="*/ 189 w 226"/>
                <a:gd name="T7" fmla="*/ 156 h 376"/>
                <a:gd name="T8" fmla="*/ 168 w 226"/>
                <a:gd name="T9" fmla="*/ 243 h 376"/>
                <a:gd name="T10" fmla="*/ 168 w 226"/>
                <a:gd name="T11" fmla="*/ 243 h 376"/>
                <a:gd name="T12" fmla="*/ 151 w 226"/>
                <a:gd name="T13" fmla="*/ 312 h 376"/>
                <a:gd name="T14" fmla="*/ 151 w 226"/>
                <a:gd name="T15" fmla="*/ 312 h 376"/>
                <a:gd name="T16" fmla="*/ 0 w 226"/>
                <a:gd name="T17" fmla="*/ 312 h 376"/>
                <a:gd name="T18" fmla="*/ 0 w 226"/>
                <a:gd name="T19" fmla="*/ 376 h 376"/>
                <a:gd name="T20" fmla="*/ 0 w 226"/>
                <a:gd name="T21" fmla="*/ 312 h 376"/>
                <a:gd name="T22" fmla="*/ 151 w 226"/>
                <a:gd name="T23" fmla="*/ 312 h 376"/>
                <a:gd name="T24" fmla="*/ 151 w 226"/>
                <a:gd name="T25" fmla="*/ 376 h 376"/>
                <a:gd name="T26" fmla="*/ 226 w 226"/>
                <a:gd name="T27" fmla="*/ 376 h 376"/>
                <a:gd name="T28" fmla="*/ 226 w 226"/>
                <a:gd name="T2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" h="376">
                  <a:moveTo>
                    <a:pt x="226" y="0"/>
                  </a:moveTo>
                  <a:lnTo>
                    <a:pt x="226" y="0"/>
                  </a:lnTo>
                  <a:lnTo>
                    <a:pt x="189" y="156"/>
                  </a:lnTo>
                  <a:lnTo>
                    <a:pt x="189" y="156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51" y="312"/>
                  </a:lnTo>
                  <a:lnTo>
                    <a:pt x="151" y="312"/>
                  </a:lnTo>
                  <a:lnTo>
                    <a:pt x="0" y="312"/>
                  </a:lnTo>
                  <a:lnTo>
                    <a:pt x="0" y="376"/>
                  </a:lnTo>
                  <a:lnTo>
                    <a:pt x="0" y="312"/>
                  </a:lnTo>
                  <a:lnTo>
                    <a:pt x="151" y="312"/>
                  </a:lnTo>
                  <a:lnTo>
                    <a:pt x="151" y="376"/>
                  </a:lnTo>
                  <a:lnTo>
                    <a:pt x="226" y="37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B8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6" name="isļîdè"/>
            <p:cNvSpPr/>
            <p:nvPr userDrawn="1"/>
          </p:nvSpPr>
          <p:spPr bwMode="auto">
            <a:xfrm>
              <a:off x="8299004" y="4114544"/>
              <a:ext cx="471499" cy="784441"/>
            </a:xfrm>
            <a:custGeom>
              <a:avLst/>
              <a:gdLst>
                <a:gd name="T0" fmla="*/ 226 w 226"/>
                <a:gd name="T1" fmla="*/ 0 h 376"/>
                <a:gd name="T2" fmla="*/ 226 w 226"/>
                <a:gd name="T3" fmla="*/ 0 h 376"/>
                <a:gd name="T4" fmla="*/ 189 w 226"/>
                <a:gd name="T5" fmla="*/ 156 h 376"/>
                <a:gd name="T6" fmla="*/ 189 w 226"/>
                <a:gd name="T7" fmla="*/ 156 h 376"/>
                <a:gd name="T8" fmla="*/ 168 w 226"/>
                <a:gd name="T9" fmla="*/ 243 h 376"/>
                <a:gd name="T10" fmla="*/ 168 w 226"/>
                <a:gd name="T11" fmla="*/ 243 h 376"/>
                <a:gd name="T12" fmla="*/ 151 w 226"/>
                <a:gd name="T13" fmla="*/ 312 h 376"/>
                <a:gd name="T14" fmla="*/ 151 w 226"/>
                <a:gd name="T15" fmla="*/ 312 h 376"/>
                <a:gd name="T16" fmla="*/ 0 w 226"/>
                <a:gd name="T17" fmla="*/ 312 h 376"/>
                <a:gd name="T18" fmla="*/ 0 w 226"/>
                <a:gd name="T19" fmla="*/ 376 h 376"/>
                <a:gd name="T20" fmla="*/ 0 w 226"/>
                <a:gd name="T21" fmla="*/ 312 h 376"/>
                <a:gd name="T22" fmla="*/ 151 w 226"/>
                <a:gd name="T23" fmla="*/ 312 h 376"/>
                <a:gd name="T24" fmla="*/ 151 w 226"/>
                <a:gd name="T25" fmla="*/ 376 h 376"/>
                <a:gd name="T26" fmla="*/ 226 w 226"/>
                <a:gd name="T27" fmla="*/ 376 h 376"/>
                <a:gd name="T28" fmla="*/ 226 w 226"/>
                <a:gd name="T2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" h="376">
                  <a:moveTo>
                    <a:pt x="226" y="0"/>
                  </a:moveTo>
                  <a:lnTo>
                    <a:pt x="226" y="0"/>
                  </a:lnTo>
                  <a:lnTo>
                    <a:pt x="189" y="156"/>
                  </a:lnTo>
                  <a:lnTo>
                    <a:pt x="189" y="156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51" y="312"/>
                  </a:lnTo>
                  <a:lnTo>
                    <a:pt x="151" y="312"/>
                  </a:lnTo>
                  <a:lnTo>
                    <a:pt x="0" y="312"/>
                  </a:lnTo>
                  <a:lnTo>
                    <a:pt x="0" y="376"/>
                  </a:lnTo>
                  <a:lnTo>
                    <a:pt x="0" y="312"/>
                  </a:lnTo>
                  <a:lnTo>
                    <a:pt x="151" y="312"/>
                  </a:lnTo>
                  <a:lnTo>
                    <a:pt x="151" y="376"/>
                  </a:lnTo>
                  <a:lnTo>
                    <a:pt x="226" y="37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7" name="íś1íḑê"/>
            <p:cNvSpPr/>
            <p:nvPr userDrawn="1"/>
          </p:nvSpPr>
          <p:spPr bwMode="auto">
            <a:xfrm>
              <a:off x="7869230" y="4114544"/>
              <a:ext cx="429773" cy="784441"/>
            </a:xfrm>
            <a:custGeom>
              <a:avLst/>
              <a:gdLst>
                <a:gd name="T0" fmla="*/ 0 w 206"/>
                <a:gd name="T1" fmla="*/ 0 h 376"/>
                <a:gd name="T2" fmla="*/ 0 w 206"/>
                <a:gd name="T3" fmla="*/ 0 h 376"/>
                <a:gd name="T4" fmla="*/ 0 w 206"/>
                <a:gd name="T5" fmla="*/ 376 h 376"/>
                <a:gd name="T6" fmla="*/ 206 w 206"/>
                <a:gd name="T7" fmla="*/ 376 h 376"/>
                <a:gd name="T8" fmla="*/ 206 w 206"/>
                <a:gd name="T9" fmla="*/ 312 h 376"/>
                <a:gd name="T10" fmla="*/ 150 w 206"/>
                <a:gd name="T11" fmla="*/ 229 h 376"/>
                <a:gd name="T12" fmla="*/ 129 w 206"/>
                <a:gd name="T13" fmla="*/ 195 h 376"/>
                <a:gd name="T14" fmla="*/ 129 w 206"/>
                <a:gd name="T15" fmla="*/ 195 h 376"/>
                <a:gd name="T16" fmla="*/ 102 w 206"/>
                <a:gd name="T17" fmla="*/ 156 h 376"/>
                <a:gd name="T18" fmla="*/ 0 w 206"/>
                <a:gd name="T1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376">
                  <a:moveTo>
                    <a:pt x="0" y="0"/>
                  </a:moveTo>
                  <a:lnTo>
                    <a:pt x="0" y="0"/>
                  </a:lnTo>
                  <a:lnTo>
                    <a:pt x="0" y="376"/>
                  </a:lnTo>
                  <a:lnTo>
                    <a:pt x="206" y="376"/>
                  </a:lnTo>
                  <a:lnTo>
                    <a:pt x="206" y="312"/>
                  </a:lnTo>
                  <a:lnTo>
                    <a:pt x="150" y="229"/>
                  </a:lnTo>
                  <a:lnTo>
                    <a:pt x="129" y="195"/>
                  </a:lnTo>
                  <a:lnTo>
                    <a:pt x="129" y="195"/>
                  </a:lnTo>
                  <a:lnTo>
                    <a:pt x="102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8" name="i$ḻiďe"/>
            <p:cNvSpPr/>
            <p:nvPr userDrawn="1"/>
          </p:nvSpPr>
          <p:spPr bwMode="auto">
            <a:xfrm>
              <a:off x="7869230" y="4114544"/>
              <a:ext cx="429773" cy="784441"/>
            </a:xfrm>
            <a:custGeom>
              <a:avLst/>
              <a:gdLst>
                <a:gd name="T0" fmla="*/ 0 w 206"/>
                <a:gd name="T1" fmla="*/ 0 h 376"/>
                <a:gd name="T2" fmla="*/ 0 w 206"/>
                <a:gd name="T3" fmla="*/ 0 h 376"/>
                <a:gd name="T4" fmla="*/ 0 w 206"/>
                <a:gd name="T5" fmla="*/ 376 h 376"/>
                <a:gd name="T6" fmla="*/ 206 w 206"/>
                <a:gd name="T7" fmla="*/ 376 h 376"/>
                <a:gd name="T8" fmla="*/ 206 w 206"/>
                <a:gd name="T9" fmla="*/ 312 h 376"/>
                <a:gd name="T10" fmla="*/ 150 w 206"/>
                <a:gd name="T11" fmla="*/ 229 h 376"/>
                <a:gd name="T12" fmla="*/ 129 w 206"/>
                <a:gd name="T13" fmla="*/ 195 h 376"/>
                <a:gd name="T14" fmla="*/ 129 w 206"/>
                <a:gd name="T15" fmla="*/ 195 h 376"/>
                <a:gd name="T16" fmla="*/ 102 w 206"/>
                <a:gd name="T17" fmla="*/ 156 h 376"/>
                <a:gd name="T18" fmla="*/ 0 w 206"/>
                <a:gd name="T1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376">
                  <a:moveTo>
                    <a:pt x="0" y="0"/>
                  </a:moveTo>
                  <a:lnTo>
                    <a:pt x="0" y="0"/>
                  </a:lnTo>
                  <a:lnTo>
                    <a:pt x="0" y="376"/>
                  </a:lnTo>
                  <a:lnTo>
                    <a:pt x="206" y="376"/>
                  </a:lnTo>
                  <a:lnTo>
                    <a:pt x="206" y="312"/>
                  </a:lnTo>
                  <a:lnTo>
                    <a:pt x="150" y="229"/>
                  </a:lnTo>
                  <a:lnTo>
                    <a:pt x="129" y="195"/>
                  </a:lnTo>
                  <a:lnTo>
                    <a:pt x="129" y="195"/>
                  </a:lnTo>
                  <a:lnTo>
                    <a:pt x="102" y="1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9" name="îṩlîḓé"/>
            <p:cNvSpPr>
              <a:spLocks noChangeArrowheads="1"/>
            </p:cNvSpPr>
            <p:nvPr userDrawn="1"/>
          </p:nvSpPr>
          <p:spPr bwMode="auto">
            <a:xfrm>
              <a:off x="8299004" y="4765463"/>
              <a:ext cx="315029" cy="2084193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0" name="isḻïḍé"/>
            <p:cNvSpPr>
              <a:spLocks noChangeArrowheads="1"/>
            </p:cNvSpPr>
            <p:nvPr userDrawn="1"/>
          </p:nvSpPr>
          <p:spPr bwMode="auto">
            <a:xfrm>
              <a:off x="8299004" y="4765463"/>
              <a:ext cx="315029" cy="2084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1" name="ïṩḻíḍè"/>
            <p:cNvSpPr/>
            <p:nvPr userDrawn="1"/>
          </p:nvSpPr>
          <p:spPr bwMode="auto">
            <a:xfrm>
              <a:off x="7869230" y="4114544"/>
              <a:ext cx="901272" cy="650919"/>
            </a:xfrm>
            <a:custGeom>
              <a:avLst/>
              <a:gdLst>
                <a:gd name="T0" fmla="*/ 0 w 432"/>
                <a:gd name="T1" fmla="*/ 0 h 312"/>
                <a:gd name="T2" fmla="*/ 206 w 432"/>
                <a:gd name="T3" fmla="*/ 312 h 312"/>
                <a:gd name="T4" fmla="*/ 357 w 432"/>
                <a:gd name="T5" fmla="*/ 312 h 312"/>
                <a:gd name="T6" fmla="*/ 432 w 432"/>
                <a:gd name="T7" fmla="*/ 0 h 312"/>
                <a:gd name="T8" fmla="*/ 0 w 432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12">
                  <a:moveTo>
                    <a:pt x="0" y="0"/>
                  </a:moveTo>
                  <a:lnTo>
                    <a:pt x="206" y="312"/>
                  </a:lnTo>
                  <a:lnTo>
                    <a:pt x="357" y="312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2" name="i$1ïďê"/>
            <p:cNvSpPr/>
            <p:nvPr userDrawn="1"/>
          </p:nvSpPr>
          <p:spPr bwMode="auto">
            <a:xfrm>
              <a:off x="7869230" y="4114544"/>
              <a:ext cx="901272" cy="650919"/>
            </a:xfrm>
            <a:custGeom>
              <a:avLst/>
              <a:gdLst>
                <a:gd name="T0" fmla="*/ 0 w 432"/>
                <a:gd name="T1" fmla="*/ 0 h 312"/>
                <a:gd name="T2" fmla="*/ 206 w 432"/>
                <a:gd name="T3" fmla="*/ 312 h 312"/>
                <a:gd name="T4" fmla="*/ 357 w 432"/>
                <a:gd name="T5" fmla="*/ 312 h 312"/>
                <a:gd name="T6" fmla="*/ 432 w 432"/>
                <a:gd name="T7" fmla="*/ 0 h 312"/>
                <a:gd name="T8" fmla="*/ 0 w 432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312">
                  <a:moveTo>
                    <a:pt x="0" y="0"/>
                  </a:moveTo>
                  <a:lnTo>
                    <a:pt x="206" y="312"/>
                  </a:lnTo>
                  <a:lnTo>
                    <a:pt x="357" y="312"/>
                  </a:lnTo>
                  <a:lnTo>
                    <a:pt x="43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3" name="ïŝľïḍê"/>
            <p:cNvSpPr/>
            <p:nvPr userDrawn="1"/>
          </p:nvSpPr>
          <p:spPr bwMode="auto">
            <a:xfrm>
              <a:off x="8082031" y="4440003"/>
              <a:ext cx="611280" cy="325460"/>
            </a:xfrm>
            <a:custGeom>
              <a:avLst/>
              <a:gdLst>
                <a:gd name="T0" fmla="*/ 0 w 293"/>
                <a:gd name="T1" fmla="*/ 0 h 156"/>
                <a:gd name="T2" fmla="*/ 104 w 293"/>
                <a:gd name="T3" fmla="*/ 156 h 156"/>
                <a:gd name="T4" fmla="*/ 255 w 293"/>
                <a:gd name="T5" fmla="*/ 156 h 156"/>
                <a:gd name="T6" fmla="*/ 293 w 293"/>
                <a:gd name="T7" fmla="*/ 0 h 156"/>
                <a:gd name="T8" fmla="*/ 0 w 293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156">
                  <a:moveTo>
                    <a:pt x="0" y="0"/>
                  </a:moveTo>
                  <a:lnTo>
                    <a:pt x="104" y="156"/>
                  </a:lnTo>
                  <a:lnTo>
                    <a:pt x="255" y="156"/>
                  </a:lnTo>
                  <a:lnTo>
                    <a:pt x="2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4" name="ïšḷîḍê"/>
            <p:cNvSpPr/>
            <p:nvPr userDrawn="1"/>
          </p:nvSpPr>
          <p:spPr bwMode="auto">
            <a:xfrm>
              <a:off x="8082031" y="4440003"/>
              <a:ext cx="611280" cy="325460"/>
            </a:xfrm>
            <a:custGeom>
              <a:avLst/>
              <a:gdLst>
                <a:gd name="T0" fmla="*/ 0 w 293"/>
                <a:gd name="T1" fmla="*/ 0 h 156"/>
                <a:gd name="T2" fmla="*/ 104 w 293"/>
                <a:gd name="T3" fmla="*/ 156 h 156"/>
                <a:gd name="T4" fmla="*/ 255 w 293"/>
                <a:gd name="T5" fmla="*/ 156 h 156"/>
                <a:gd name="T6" fmla="*/ 293 w 293"/>
                <a:gd name="T7" fmla="*/ 0 h 156"/>
                <a:gd name="T8" fmla="*/ 0 w 293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156">
                  <a:moveTo>
                    <a:pt x="0" y="0"/>
                  </a:moveTo>
                  <a:lnTo>
                    <a:pt x="104" y="156"/>
                  </a:lnTo>
                  <a:lnTo>
                    <a:pt x="255" y="156"/>
                  </a:lnTo>
                  <a:lnTo>
                    <a:pt x="29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5" name="iṥlïḍê"/>
            <p:cNvSpPr>
              <a:spLocks noChangeArrowheads="1"/>
            </p:cNvSpPr>
            <p:nvPr userDrawn="1"/>
          </p:nvSpPr>
          <p:spPr bwMode="auto">
            <a:xfrm>
              <a:off x="7917215" y="5007471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6" name="îṩḷíḑe"/>
            <p:cNvSpPr>
              <a:spLocks noChangeArrowheads="1"/>
            </p:cNvSpPr>
            <p:nvPr userDrawn="1"/>
          </p:nvSpPr>
          <p:spPr bwMode="auto">
            <a:xfrm>
              <a:off x="7917215" y="5007471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7" name="ïṣḻîḋê"/>
            <p:cNvSpPr>
              <a:spLocks noChangeArrowheads="1"/>
            </p:cNvSpPr>
            <p:nvPr userDrawn="1"/>
          </p:nvSpPr>
          <p:spPr bwMode="auto">
            <a:xfrm>
              <a:off x="8034047" y="5007471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8" name="iŝļîďe"/>
            <p:cNvSpPr>
              <a:spLocks noChangeArrowheads="1"/>
            </p:cNvSpPr>
            <p:nvPr userDrawn="1"/>
          </p:nvSpPr>
          <p:spPr bwMode="auto">
            <a:xfrm>
              <a:off x="8034047" y="5007471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9" name="ísḷïḓé"/>
            <p:cNvSpPr>
              <a:spLocks noChangeArrowheads="1"/>
            </p:cNvSpPr>
            <p:nvPr userDrawn="1"/>
          </p:nvSpPr>
          <p:spPr bwMode="auto">
            <a:xfrm>
              <a:off x="8146706" y="5007471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0" name="ïśḻïḋê"/>
            <p:cNvSpPr>
              <a:spLocks noChangeArrowheads="1"/>
            </p:cNvSpPr>
            <p:nvPr userDrawn="1"/>
          </p:nvSpPr>
          <p:spPr bwMode="auto">
            <a:xfrm>
              <a:off x="8146706" y="5007471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1" name="ïsḷiḍè"/>
            <p:cNvSpPr>
              <a:spLocks noChangeArrowheads="1"/>
            </p:cNvSpPr>
            <p:nvPr userDrawn="1"/>
          </p:nvSpPr>
          <p:spPr bwMode="auto">
            <a:xfrm>
              <a:off x="8657844" y="5007471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2" name="ïṩ1ídê"/>
            <p:cNvSpPr>
              <a:spLocks noChangeArrowheads="1"/>
            </p:cNvSpPr>
            <p:nvPr userDrawn="1"/>
          </p:nvSpPr>
          <p:spPr bwMode="auto">
            <a:xfrm>
              <a:off x="8657844" y="5007471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3" name="iśḷiḍê"/>
            <p:cNvSpPr>
              <a:spLocks noChangeArrowheads="1"/>
            </p:cNvSpPr>
            <p:nvPr userDrawn="1"/>
          </p:nvSpPr>
          <p:spPr bwMode="auto">
            <a:xfrm>
              <a:off x="8657844" y="533710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4" name="íṣḷiḑè"/>
            <p:cNvSpPr>
              <a:spLocks noChangeArrowheads="1"/>
            </p:cNvSpPr>
            <p:nvPr userDrawn="1"/>
          </p:nvSpPr>
          <p:spPr bwMode="auto">
            <a:xfrm>
              <a:off x="8657844" y="533710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5" name="iṣļiḍè"/>
            <p:cNvSpPr>
              <a:spLocks noChangeArrowheads="1"/>
            </p:cNvSpPr>
            <p:nvPr userDrawn="1"/>
          </p:nvSpPr>
          <p:spPr bwMode="auto">
            <a:xfrm>
              <a:off x="8657844" y="5670908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6" name="işliḓe"/>
            <p:cNvSpPr>
              <a:spLocks noChangeArrowheads="1"/>
            </p:cNvSpPr>
            <p:nvPr userDrawn="1"/>
          </p:nvSpPr>
          <p:spPr bwMode="auto">
            <a:xfrm>
              <a:off x="8657844" y="5670908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7" name="ïşľiḑè"/>
            <p:cNvSpPr>
              <a:spLocks noChangeArrowheads="1"/>
            </p:cNvSpPr>
            <p:nvPr userDrawn="1"/>
          </p:nvSpPr>
          <p:spPr bwMode="auto">
            <a:xfrm>
              <a:off x="8657844" y="600471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8" name="iS1ïḓè"/>
            <p:cNvSpPr>
              <a:spLocks noChangeArrowheads="1"/>
            </p:cNvSpPr>
            <p:nvPr userDrawn="1"/>
          </p:nvSpPr>
          <p:spPr bwMode="auto">
            <a:xfrm>
              <a:off x="8657844" y="600471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9" name="ïšḻiḑé"/>
            <p:cNvSpPr>
              <a:spLocks noChangeArrowheads="1"/>
            </p:cNvSpPr>
            <p:nvPr userDrawn="1"/>
          </p:nvSpPr>
          <p:spPr bwMode="auto">
            <a:xfrm>
              <a:off x="8657844" y="6338517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0" name="iṧļíďé"/>
            <p:cNvSpPr>
              <a:spLocks noChangeArrowheads="1"/>
            </p:cNvSpPr>
            <p:nvPr userDrawn="1"/>
          </p:nvSpPr>
          <p:spPr bwMode="auto">
            <a:xfrm>
              <a:off x="8657844" y="6338517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1" name="ïṧḻîde"/>
            <p:cNvSpPr>
              <a:spLocks noChangeArrowheads="1"/>
            </p:cNvSpPr>
            <p:nvPr userDrawn="1"/>
          </p:nvSpPr>
          <p:spPr bwMode="auto">
            <a:xfrm>
              <a:off x="7917215" y="533710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2" name="îsļîdè"/>
            <p:cNvSpPr>
              <a:spLocks noChangeArrowheads="1"/>
            </p:cNvSpPr>
            <p:nvPr userDrawn="1"/>
          </p:nvSpPr>
          <p:spPr bwMode="auto">
            <a:xfrm>
              <a:off x="7917215" y="533710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3" name="íś1ídè"/>
            <p:cNvSpPr>
              <a:spLocks noChangeArrowheads="1"/>
            </p:cNvSpPr>
            <p:nvPr userDrawn="1"/>
          </p:nvSpPr>
          <p:spPr bwMode="auto">
            <a:xfrm>
              <a:off x="8034047" y="533710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4" name="í$ḻiḋé"/>
            <p:cNvSpPr>
              <a:spLocks noChangeArrowheads="1"/>
            </p:cNvSpPr>
            <p:nvPr userDrawn="1"/>
          </p:nvSpPr>
          <p:spPr bwMode="auto">
            <a:xfrm>
              <a:off x="8034047" y="533710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5" name="îSľîďê"/>
            <p:cNvSpPr>
              <a:spLocks noChangeArrowheads="1"/>
            </p:cNvSpPr>
            <p:nvPr userDrawn="1"/>
          </p:nvSpPr>
          <p:spPr bwMode="auto">
            <a:xfrm>
              <a:off x="8146706" y="533710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6" name="îṣ1îḋê"/>
            <p:cNvSpPr>
              <a:spLocks noChangeArrowheads="1"/>
            </p:cNvSpPr>
            <p:nvPr userDrawn="1"/>
          </p:nvSpPr>
          <p:spPr bwMode="auto">
            <a:xfrm>
              <a:off x="8146706" y="533710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7" name="íṡḻiḍé"/>
            <p:cNvSpPr>
              <a:spLocks noChangeArrowheads="1"/>
            </p:cNvSpPr>
            <p:nvPr userDrawn="1"/>
          </p:nvSpPr>
          <p:spPr bwMode="auto">
            <a:xfrm>
              <a:off x="7917215" y="5670908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8" name="ïṡḷíḓè"/>
            <p:cNvSpPr>
              <a:spLocks noChangeArrowheads="1"/>
            </p:cNvSpPr>
            <p:nvPr userDrawn="1"/>
          </p:nvSpPr>
          <p:spPr bwMode="auto">
            <a:xfrm>
              <a:off x="7917215" y="5670908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9" name="îšḷidé"/>
            <p:cNvSpPr>
              <a:spLocks noChangeArrowheads="1"/>
            </p:cNvSpPr>
            <p:nvPr userDrawn="1"/>
          </p:nvSpPr>
          <p:spPr bwMode="auto">
            <a:xfrm>
              <a:off x="8034047" y="5670908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0" name="ïṣľíde"/>
            <p:cNvSpPr>
              <a:spLocks noChangeArrowheads="1"/>
            </p:cNvSpPr>
            <p:nvPr userDrawn="1"/>
          </p:nvSpPr>
          <p:spPr bwMode="auto">
            <a:xfrm>
              <a:off x="8034047" y="5670908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1" name="îşlïdè"/>
            <p:cNvSpPr>
              <a:spLocks noChangeArrowheads="1"/>
            </p:cNvSpPr>
            <p:nvPr userDrawn="1"/>
          </p:nvSpPr>
          <p:spPr bwMode="auto">
            <a:xfrm>
              <a:off x="8146706" y="5670908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2" name="íṧḻíďé"/>
            <p:cNvSpPr>
              <a:spLocks noChangeArrowheads="1"/>
            </p:cNvSpPr>
            <p:nvPr userDrawn="1"/>
          </p:nvSpPr>
          <p:spPr bwMode="auto">
            <a:xfrm>
              <a:off x="8146706" y="5670908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3" name="î$ḷíḋê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4" name="ïsľiďe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7302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5" name="iṩļíďé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6" name="íSlïḑé"/>
            <p:cNvSpPr>
              <a:spLocks noChangeArrowheads="1"/>
            </p:cNvSpPr>
            <p:nvPr userDrawn="1"/>
          </p:nvSpPr>
          <p:spPr bwMode="auto">
            <a:xfrm>
              <a:off x="7917215" y="6004713"/>
              <a:ext cx="20863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7" name="íslíďê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8" name="íśḻiḑê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68848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9" name="ïṡľîḑê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0" name="îṡ1iḑé"/>
            <p:cNvSpPr>
              <a:spLocks noChangeArrowheads="1"/>
            </p:cNvSpPr>
            <p:nvPr userDrawn="1"/>
          </p:nvSpPr>
          <p:spPr bwMode="auto">
            <a:xfrm>
              <a:off x="8034047" y="6004713"/>
              <a:ext cx="1669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1" name="ïsḻídê"/>
            <p:cNvSpPr>
              <a:spLocks noChangeArrowheads="1"/>
            </p:cNvSpPr>
            <p:nvPr userDrawn="1"/>
          </p:nvSpPr>
          <p:spPr bwMode="auto">
            <a:xfrm>
              <a:off x="8146706" y="6004713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2" name="íṣḷide"/>
            <p:cNvSpPr>
              <a:spLocks noChangeArrowheads="1"/>
            </p:cNvSpPr>
            <p:nvPr userDrawn="1"/>
          </p:nvSpPr>
          <p:spPr bwMode="auto">
            <a:xfrm>
              <a:off x="8146706" y="6004713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3" name="îṡlîďé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4" name="isḻîḋé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7302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5" name="íŝľíḋe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6" name="î$ľïḑê"/>
            <p:cNvSpPr>
              <a:spLocks noChangeArrowheads="1"/>
            </p:cNvSpPr>
            <p:nvPr userDrawn="1"/>
          </p:nvSpPr>
          <p:spPr bwMode="auto">
            <a:xfrm>
              <a:off x="7917215" y="6338517"/>
              <a:ext cx="20863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7" name="ïşliḑê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68848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8" name="iṧľiďe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68848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9" name="î$ľídé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16690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0" name="îsḻíďè"/>
            <p:cNvSpPr>
              <a:spLocks noChangeArrowheads="1"/>
            </p:cNvSpPr>
            <p:nvPr userDrawn="1"/>
          </p:nvSpPr>
          <p:spPr bwMode="auto">
            <a:xfrm>
              <a:off x="8034047" y="6338517"/>
              <a:ext cx="16690" cy="225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1" name="íSľîḑê"/>
            <p:cNvSpPr>
              <a:spLocks noChangeArrowheads="1"/>
            </p:cNvSpPr>
            <p:nvPr userDrawn="1"/>
          </p:nvSpPr>
          <p:spPr bwMode="auto">
            <a:xfrm>
              <a:off x="8146706" y="6338517"/>
              <a:ext cx="73020" cy="225318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2" name="îšḻíḑê"/>
            <p:cNvSpPr>
              <a:spLocks noChangeArrowheads="1"/>
            </p:cNvSpPr>
            <p:nvPr userDrawn="1"/>
          </p:nvSpPr>
          <p:spPr bwMode="auto">
            <a:xfrm>
              <a:off x="8146706" y="6338517"/>
              <a:ext cx="20863" cy="22531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3" name="íşľïḑé"/>
            <p:cNvSpPr/>
            <p:nvPr userDrawn="1"/>
          </p:nvSpPr>
          <p:spPr bwMode="auto">
            <a:xfrm>
              <a:off x="8138361" y="4521367"/>
              <a:ext cx="43813" cy="70933"/>
            </a:xfrm>
            <a:custGeom>
              <a:avLst/>
              <a:gdLst>
                <a:gd name="T0" fmla="*/ 0 w 21"/>
                <a:gd name="T1" fmla="*/ 0 h 34"/>
                <a:gd name="T2" fmla="*/ 0 w 21"/>
                <a:gd name="T3" fmla="*/ 0 h 34"/>
                <a:gd name="T4" fmla="*/ 21 w 21"/>
                <a:gd name="T5" fmla="*/ 34 h 34"/>
                <a:gd name="T6" fmla="*/ 0 w 21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4">
                  <a:moveTo>
                    <a:pt x="0" y="0"/>
                  </a:moveTo>
                  <a:lnTo>
                    <a:pt x="0" y="0"/>
                  </a:lnTo>
                  <a:lnTo>
                    <a:pt x="2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4" name="isḻiḑê"/>
            <p:cNvSpPr/>
            <p:nvPr userDrawn="1"/>
          </p:nvSpPr>
          <p:spPr bwMode="auto">
            <a:xfrm>
              <a:off x="8138360" y="4521368"/>
              <a:ext cx="43812" cy="70934"/>
            </a:xfrm>
            <a:custGeom>
              <a:avLst/>
              <a:gdLst>
                <a:gd name="T0" fmla="*/ 0 w 21"/>
                <a:gd name="T1" fmla="*/ 0 h 34"/>
                <a:gd name="T2" fmla="*/ 0 w 21"/>
                <a:gd name="T3" fmla="*/ 0 h 34"/>
                <a:gd name="T4" fmla="*/ 21 w 21"/>
                <a:gd name="T5" fmla="*/ 34 h 34"/>
                <a:gd name="T6" fmla="*/ 0 w 21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4">
                  <a:moveTo>
                    <a:pt x="0" y="0"/>
                  </a:moveTo>
                  <a:lnTo>
                    <a:pt x="0" y="0"/>
                  </a:lnTo>
                  <a:lnTo>
                    <a:pt x="21" y="3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5" name="îs1ïdè"/>
            <p:cNvSpPr/>
            <p:nvPr userDrawn="1"/>
          </p:nvSpPr>
          <p:spPr bwMode="auto">
            <a:xfrm>
              <a:off x="8138360" y="4440003"/>
              <a:ext cx="52157" cy="160644"/>
            </a:xfrm>
            <a:custGeom>
              <a:avLst/>
              <a:gdLst>
                <a:gd name="T0" fmla="*/ 25 w 25"/>
                <a:gd name="T1" fmla="*/ 0 h 77"/>
                <a:gd name="T2" fmla="*/ 0 w 25"/>
                <a:gd name="T3" fmla="*/ 0 h 77"/>
                <a:gd name="T4" fmla="*/ 0 w 25"/>
                <a:gd name="T5" fmla="*/ 39 h 77"/>
                <a:gd name="T6" fmla="*/ 21 w 25"/>
                <a:gd name="T7" fmla="*/ 73 h 77"/>
                <a:gd name="T8" fmla="*/ 25 w 25"/>
                <a:gd name="T9" fmla="*/ 77 h 77"/>
                <a:gd name="T10" fmla="*/ 25 w 2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7">
                  <a:moveTo>
                    <a:pt x="25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6" name="ïṥ1iḓé"/>
            <p:cNvSpPr/>
            <p:nvPr userDrawn="1"/>
          </p:nvSpPr>
          <p:spPr bwMode="auto">
            <a:xfrm>
              <a:off x="8138360" y="4440003"/>
              <a:ext cx="52157" cy="160644"/>
            </a:xfrm>
            <a:custGeom>
              <a:avLst/>
              <a:gdLst>
                <a:gd name="T0" fmla="*/ 25 w 25"/>
                <a:gd name="T1" fmla="*/ 0 h 77"/>
                <a:gd name="T2" fmla="*/ 0 w 25"/>
                <a:gd name="T3" fmla="*/ 0 h 77"/>
                <a:gd name="T4" fmla="*/ 0 w 25"/>
                <a:gd name="T5" fmla="*/ 39 h 77"/>
                <a:gd name="T6" fmla="*/ 21 w 25"/>
                <a:gd name="T7" fmla="*/ 73 h 77"/>
                <a:gd name="T8" fmla="*/ 25 w 25"/>
                <a:gd name="T9" fmla="*/ 77 h 77"/>
                <a:gd name="T10" fmla="*/ 25 w 2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7">
                  <a:moveTo>
                    <a:pt x="25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7" name="íṥ1îḍe"/>
            <p:cNvSpPr/>
            <p:nvPr userDrawn="1"/>
          </p:nvSpPr>
          <p:spPr bwMode="auto">
            <a:xfrm>
              <a:off x="8251019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22 h 156"/>
                <a:gd name="T6" fmla="*/ 23 w 25"/>
                <a:gd name="T7" fmla="*/ 156 h 156"/>
                <a:gd name="T8" fmla="*/ 25 w 25"/>
                <a:gd name="T9" fmla="*/ 156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23" y="156"/>
                  </a:lnTo>
                  <a:lnTo>
                    <a:pt x="25" y="15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8" name="íśļîde"/>
            <p:cNvSpPr/>
            <p:nvPr userDrawn="1"/>
          </p:nvSpPr>
          <p:spPr bwMode="auto">
            <a:xfrm>
              <a:off x="8251019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22 h 156"/>
                <a:gd name="T6" fmla="*/ 23 w 25"/>
                <a:gd name="T7" fmla="*/ 156 h 156"/>
                <a:gd name="T8" fmla="*/ 25 w 25"/>
                <a:gd name="T9" fmla="*/ 156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23" y="156"/>
                  </a:lnTo>
                  <a:lnTo>
                    <a:pt x="25" y="156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9" name="iŝľíḋê"/>
            <p:cNvSpPr>
              <a:spLocks noChangeArrowheads="1"/>
            </p:cNvSpPr>
            <p:nvPr userDrawn="1"/>
          </p:nvSpPr>
          <p:spPr bwMode="auto">
            <a:xfrm>
              <a:off x="8367850" y="4440003"/>
              <a:ext cx="52157" cy="325460"/>
            </a:xfrm>
            <a:prstGeom prst="rect">
              <a:avLst/>
            </a:pr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0" name="ísľíďé"/>
            <p:cNvSpPr>
              <a:spLocks noChangeArrowheads="1"/>
            </p:cNvSpPr>
            <p:nvPr userDrawn="1"/>
          </p:nvSpPr>
          <p:spPr bwMode="auto">
            <a:xfrm>
              <a:off x="8367850" y="4440003"/>
              <a:ext cx="52157" cy="32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1" name="îṧḷíḍe"/>
            <p:cNvSpPr>
              <a:spLocks noChangeArrowheads="1"/>
            </p:cNvSpPr>
            <p:nvPr userDrawn="1"/>
          </p:nvSpPr>
          <p:spPr bwMode="auto">
            <a:xfrm>
              <a:off x="8480510" y="4440003"/>
              <a:ext cx="52157" cy="325460"/>
            </a:xfrm>
            <a:prstGeom prst="rect">
              <a:avLst/>
            </a:pr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2" name="ïś1ïḍe"/>
            <p:cNvSpPr>
              <a:spLocks noChangeArrowheads="1"/>
            </p:cNvSpPr>
            <p:nvPr userDrawn="1"/>
          </p:nvSpPr>
          <p:spPr bwMode="auto">
            <a:xfrm>
              <a:off x="8480510" y="4440003"/>
              <a:ext cx="52157" cy="32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3" name="íṣḷïďè"/>
            <p:cNvSpPr/>
            <p:nvPr userDrawn="1"/>
          </p:nvSpPr>
          <p:spPr bwMode="auto">
            <a:xfrm>
              <a:off x="8614031" y="4621510"/>
              <a:ext cx="35467" cy="143953"/>
            </a:xfrm>
            <a:custGeom>
              <a:avLst/>
              <a:gdLst>
                <a:gd name="T0" fmla="*/ 17 w 17"/>
                <a:gd name="T1" fmla="*/ 0 h 69"/>
                <a:gd name="T2" fmla="*/ 0 w 17"/>
                <a:gd name="T3" fmla="*/ 69 h 69"/>
                <a:gd name="T4" fmla="*/ 0 w 17"/>
                <a:gd name="T5" fmla="*/ 69 h 69"/>
                <a:gd name="T6" fmla="*/ 17 w 17"/>
                <a:gd name="T7" fmla="*/ 0 h 69"/>
                <a:gd name="T8" fmla="*/ 17 w 1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9">
                  <a:moveTo>
                    <a:pt x="17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AFB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4" name="íS1iďè"/>
            <p:cNvSpPr/>
            <p:nvPr userDrawn="1"/>
          </p:nvSpPr>
          <p:spPr bwMode="auto">
            <a:xfrm>
              <a:off x="8614031" y="4621510"/>
              <a:ext cx="35467" cy="143953"/>
            </a:xfrm>
            <a:custGeom>
              <a:avLst/>
              <a:gdLst>
                <a:gd name="T0" fmla="*/ 17 w 17"/>
                <a:gd name="T1" fmla="*/ 0 h 69"/>
                <a:gd name="T2" fmla="*/ 0 w 17"/>
                <a:gd name="T3" fmla="*/ 69 h 69"/>
                <a:gd name="T4" fmla="*/ 0 w 17"/>
                <a:gd name="T5" fmla="*/ 69 h 69"/>
                <a:gd name="T6" fmla="*/ 17 w 17"/>
                <a:gd name="T7" fmla="*/ 0 h 69"/>
                <a:gd name="T8" fmla="*/ 17 w 1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9">
                  <a:moveTo>
                    <a:pt x="17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17" y="0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5" name="ïṣliḑé"/>
            <p:cNvSpPr/>
            <p:nvPr userDrawn="1"/>
          </p:nvSpPr>
          <p:spPr bwMode="auto">
            <a:xfrm>
              <a:off x="8597341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56 h 156"/>
                <a:gd name="T6" fmla="*/ 8 w 25"/>
                <a:gd name="T7" fmla="*/ 156 h 156"/>
                <a:gd name="T8" fmla="*/ 25 w 25"/>
                <a:gd name="T9" fmla="*/ 87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8" y="156"/>
                  </a:lnTo>
                  <a:lnTo>
                    <a:pt x="25" y="8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6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6" name="iSļîďé"/>
            <p:cNvSpPr/>
            <p:nvPr userDrawn="1"/>
          </p:nvSpPr>
          <p:spPr bwMode="auto">
            <a:xfrm>
              <a:off x="8597341" y="4440003"/>
              <a:ext cx="52157" cy="325460"/>
            </a:xfrm>
            <a:custGeom>
              <a:avLst/>
              <a:gdLst>
                <a:gd name="T0" fmla="*/ 25 w 25"/>
                <a:gd name="T1" fmla="*/ 0 h 156"/>
                <a:gd name="T2" fmla="*/ 0 w 25"/>
                <a:gd name="T3" fmla="*/ 0 h 156"/>
                <a:gd name="T4" fmla="*/ 0 w 25"/>
                <a:gd name="T5" fmla="*/ 156 h 156"/>
                <a:gd name="T6" fmla="*/ 8 w 25"/>
                <a:gd name="T7" fmla="*/ 156 h 156"/>
                <a:gd name="T8" fmla="*/ 25 w 25"/>
                <a:gd name="T9" fmla="*/ 87 h 156"/>
                <a:gd name="T10" fmla="*/ 25 w 25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6">
                  <a:moveTo>
                    <a:pt x="25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8" y="156"/>
                  </a:lnTo>
                  <a:lnTo>
                    <a:pt x="25" y="87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7" name="íṧḻîḓê"/>
            <p:cNvSpPr>
              <a:spLocks noChangeArrowheads="1"/>
            </p:cNvSpPr>
            <p:nvPr userDrawn="1"/>
          </p:nvSpPr>
          <p:spPr bwMode="auto">
            <a:xfrm>
              <a:off x="8328211" y="4898985"/>
              <a:ext cx="252440" cy="73020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8" name="ï$líďé"/>
            <p:cNvSpPr>
              <a:spLocks noChangeArrowheads="1"/>
            </p:cNvSpPr>
            <p:nvPr userDrawn="1"/>
          </p:nvSpPr>
          <p:spPr bwMode="auto">
            <a:xfrm>
              <a:off x="8328211" y="4898985"/>
              <a:ext cx="252440" cy="7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9" name="iŝlidê"/>
            <p:cNvSpPr>
              <a:spLocks noChangeArrowheads="1"/>
            </p:cNvSpPr>
            <p:nvPr userDrawn="1"/>
          </p:nvSpPr>
          <p:spPr bwMode="auto">
            <a:xfrm>
              <a:off x="8328211" y="5080491"/>
              <a:ext cx="252440" cy="75106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0" name="íṣḻíḑê"/>
            <p:cNvSpPr>
              <a:spLocks noChangeArrowheads="1"/>
            </p:cNvSpPr>
            <p:nvPr userDrawn="1"/>
          </p:nvSpPr>
          <p:spPr bwMode="auto">
            <a:xfrm>
              <a:off x="8328211" y="5080491"/>
              <a:ext cx="252440" cy="75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1" name="îŝḷîḑè"/>
            <p:cNvSpPr>
              <a:spLocks noChangeArrowheads="1"/>
            </p:cNvSpPr>
            <p:nvPr userDrawn="1"/>
          </p:nvSpPr>
          <p:spPr bwMode="auto">
            <a:xfrm>
              <a:off x="8328211" y="5264084"/>
              <a:ext cx="252440" cy="73020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2" name="îŝḷiḍe"/>
            <p:cNvSpPr>
              <a:spLocks noChangeArrowheads="1"/>
            </p:cNvSpPr>
            <p:nvPr userDrawn="1"/>
          </p:nvSpPr>
          <p:spPr bwMode="auto">
            <a:xfrm>
              <a:off x="8328211" y="5264084"/>
              <a:ext cx="252440" cy="7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3" name="íŝľidé"/>
            <p:cNvSpPr>
              <a:spLocks noChangeArrowheads="1"/>
            </p:cNvSpPr>
            <p:nvPr userDrawn="1"/>
          </p:nvSpPr>
          <p:spPr bwMode="auto">
            <a:xfrm>
              <a:off x="8328211" y="5445590"/>
              <a:ext cx="252440" cy="73020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4" name="íṥļîdê"/>
            <p:cNvSpPr>
              <a:spLocks noChangeArrowheads="1"/>
            </p:cNvSpPr>
            <p:nvPr userDrawn="1"/>
          </p:nvSpPr>
          <p:spPr bwMode="auto">
            <a:xfrm>
              <a:off x="8328211" y="5445590"/>
              <a:ext cx="252440" cy="7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5" name="ísḻîde"/>
            <p:cNvSpPr>
              <a:spLocks noChangeArrowheads="1"/>
            </p:cNvSpPr>
            <p:nvPr userDrawn="1"/>
          </p:nvSpPr>
          <p:spPr bwMode="auto">
            <a:xfrm>
              <a:off x="8328211" y="5627097"/>
              <a:ext cx="252440" cy="77192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6" name="ïSlïďê"/>
            <p:cNvSpPr>
              <a:spLocks noChangeArrowheads="1"/>
            </p:cNvSpPr>
            <p:nvPr userDrawn="1"/>
          </p:nvSpPr>
          <p:spPr bwMode="auto">
            <a:xfrm>
              <a:off x="8328211" y="5627097"/>
              <a:ext cx="252440" cy="77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7" name="iṩļîḓè"/>
            <p:cNvSpPr>
              <a:spLocks noChangeArrowheads="1"/>
            </p:cNvSpPr>
            <p:nvPr userDrawn="1"/>
          </p:nvSpPr>
          <p:spPr bwMode="auto">
            <a:xfrm>
              <a:off x="8328211" y="5808603"/>
              <a:ext cx="252440" cy="79279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8" name="ïSliḑè"/>
            <p:cNvSpPr>
              <a:spLocks noChangeArrowheads="1"/>
            </p:cNvSpPr>
            <p:nvPr userDrawn="1"/>
          </p:nvSpPr>
          <p:spPr bwMode="auto">
            <a:xfrm>
              <a:off x="8328211" y="5808603"/>
              <a:ext cx="252440" cy="79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9" name="îśļide"/>
            <p:cNvSpPr>
              <a:spLocks noChangeArrowheads="1"/>
            </p:cNvSpPr>
            <p:nvPr userDrawn="1"/>
          </p:nvSpPr>
          <p:spPr bwMode="auto">
            <a:xfrm>
              <a:off x="8328211" y="5990109"/>
              <a:ext cx="252440" cy="79279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0" name="isļïdé"/>
            <p:cNvSpPr>
              <a:spLocks noChangeArrowheads="1"/>
            </p:cNvSpPr>
            <p:nvPr userDrawn="1"/>
          </p:nvSpPr>
          <p:spPr bwMode="auto">
            <a:xfrm>
              <a:off x="8328211" y="5990109"/>
              <a:ext cx="252440" cy="79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1" name="îşļíḋè"/>
            <p:cNvSpPr/>
            <p:nvPr userDrawn="1"/>
          </p:nvSpPr>
          <p:spPr bwMode="auto">
            <a:xfrm>
              <a:off x="8328211" y="6173702"/>
              <a:ext cx="47984" cy="37553"/>
            </a:xfrm>
            <a:custGeom>
              <a:avLst/>
              <a:gdLst>
                <a:gd name="T0" fmla="*/ 11 w 11"/>
                <a:gd name="T1" fmla="*/ 0 h 9"/>
                <a:gd name="T2" fmla="*/ 0 w 11"/>
                <a:gd name="T3" fmla="*/ 0 h 9"/>
                <a:gd name="T4" fmla="*/ 0 w 11"/>
                <a:gd name="T5" fmla="*/ 9 h 9"/>
                <a:gd name="T6" fmla="*/ 11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6"/>
                    <a:pt x="7" y="3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2" name="ïṩḷídé"/>
            <p:cNvSpPr>
              <a:spLocks noChangeArrowheads="1"/>
            </p:cNvSpPr>
            <p:nvPr userDrawn="1"/>
          </p:nvSpPr>
          <p:spPr bwMode="auto">
            <a:xfrm>
              <a:off x="8328211" y="6540887"/>
              <a:ext cx="252440" cy="75106"/>
            </a:xfrm>
            <a:prstGeom prst="rect">
              <a:avLst/>
            </a:pr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3" name="iṥḷíḓe"/>
            <p:cNvSpPr>
              <a:spLocks noChangeArrowheads="1"/>
            </p:cNvSpPr>
            <p:nvPr userDrawn="1"/>
          </p:nvSpPr>
          <p:spPr bwMode="auto">
            <a:xfrm>
              <a:off x="8328211" y="6540887"/>
              <a:ext cx="252440" cy="75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6" name="îśľîdê"/>
            <p:cNvSpPr>
              <a:spLocks noChangeArrowheads="1"/>
            </p:cNvSpPr>
            <p:nvPr userDrawn="1"/>
          </p:nvSpPr>
          <p:spPr bwMode="auto">
            <a:xfrm>
              <a:off x="5974889" y="3104784"/>
              <a:ext cx="792786" cy="3740699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7" name="îṣ1íḓê"/>
            <p:cNvSpPr>
              <a:spLocks noChangeArrowheads="1"/>
            </p:cNvSpPr>
            <p:nvPr userDrawn="1"/>
          </p:nvSpPr>
          <p:spPr bwMode="auto">
            <a:xfrm>
              <a:off x="5974889" y="3104784"/>
              <a:ext cx="792786" cy="3740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8" name="íśľiḋê"/>
            <p:cNvSpPr>
              <a:spLocks noChangeArrowheads="1"/>
            </p:cNvSpPr>
            <p:nvPr userDrawn="1"/>
          </p:nvSpPr>
          <p:spPr bwMode="auto">
            <a:xfrm>
              <a:off x="6767675" y="3104784"/>
              <a:ext cx="264957" cy="3740699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9" name="îṩḻïḋe"/>
            <p:cNvSpPr>
              <a:spLocks noChangeArrowheads="1"/>
            </p:cNvSpPr>
            <p:nvPr userDrawn="1"/>
          </p:nvSpPr>
          <p:spPr bwMode="auto">
            <a:xfrm>
              <a:off x="6767675" y="3104784"/>
              <a:ext cx="264957" cy="3740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0" name="î$1idè"/>
            <p:cNvSpPr/>
            <p:nvPr userDrawn="1"/>
          </p:nvSpPr>
          <p:spPr bwMode="auto">
            <a:xfrm>
              <a:off x="6755157" y="3071404"/>
              <a:ext cx="31294" cy="3006329"/>
            </a:xfrm>
            <a:custGeom>
              <a:avLst/>
              <a:gdLst>
                <a:gd name="T0" fmla="*/ 15 w 15"/>
                <a:gd name="T1" fmla="*/ 0 h 1441"/>
                <a:gd name="T2" fmla="*/ 0 w 15"/>
                <a:gd name="T3" fmla="*/ 0 h 1441"/>
                <a:gd name="T4" fmla="*/ 0 w 15"/>
                <a:gd name="T5" fmla="*/ 16 h 1441"/>
                <a:gd name="T6" fmla="*/ 6 w 15"/>
                <a:gd name="T7" fmla="*/ 16 h 1441"/>
                <a:gd name="T8" fmla="*/ 6 w 15"/>
                <a:gd name="T9" fmla="*/ 1441 h 1441"/>
                <a:gd name="T10" fmla="*/ 6 w 15"/>
                <a:gd name="T11" fmla="*/ 16 h 1441"/>
                <a:gd name="T12" fmla="*/ 15 w 15"/>
                <a:gd name="T13" fmla="*/ 16 h 1441"/>
                <a:gd name="T14" fmla="*/ 15 w 15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41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441"/>
                  </a:lnTo>
                  <a:lnTo>
                    <a:pt x="6" y="16"/>
                  </a:lnTo>
                  <a:lnTo>
                    <a:pt x="15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2F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1" name="íšľîdê"/>
            <p:cNvSpPr/>
            <p:nvPr userDrawn="1"/>
          </p:nvSpPr>
          <p:spPr bwMode="auto">
            <a:xfrm>
              <a:off x="6755157" y="3071404"/>
              <a:ext cx="31294" cy="3006329"/>
            </a:xfrm>
            <a:custGeom>
              <a:avLst/>
              <a:gdLst>
                <a:gd name="T0" fmla="*/ 15 w 15"/>
                <a:gd name="T1" fmla="*/ 0 h 1441"/>
                <a:gd name="T2" fmla="*/ 0 w 15"/>
                <a:gd name="T3" fmla="*/ 0 h 1441"/>
                <a:gd name="T4" fmla="*/ 0 w 15"/>
                <a:gd name="T5" fmla="*/ 16 h 1441"/>
                <a:gd name="T6" fmla="*/ 6 w 15"/>
                <a:gd name="T7" fmla="*/ 16 h 1441"/>
                <a:gd name="T8" fmla="*/ 6 w 15"/>
                <a:gd name="T9" fmla="*/ 1441 h 1441"/>
                <a:gd name="T10" fmla="*/ 6 w 15"/>
                <a:gd name="T11" fmla="*/ 16 h 1441"/>
                <a:gd name="T12" fmla="*/ 15 w 15"/>
                <a:gd name="T13" fmla="*/ 16 h 1441"/>
                <a:gd name="T14" fmla="*/ 15 w 15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41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441"/>
                  </a:lnTo>
                  <a:lnTo>
                    <a:pt x="6" y="16"/>
                  </a:lnTo>
                  <a:lnTo>
                    <a:pt x="15" y="16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2" name="iSḻîďé"/>
            <p:cNvSpPr/>
            <p:nvPr userDrawn="1"/>
          </p:nvSpPr>
          <p:spPr bwMode="auto">
            <a:xfrm>
              <a:off x="6755157" y="3104784"/>
              <a:ext cx="12518" cy="3740699"/>
            </a:xfrm>
            <a:custGeom>
              <a:avLst/>
              <a:gdLst>
                <a:gd name="T0" fmla="*/ 6 w 6"/>
                <a:gd name="T1" fmla="*/ 0 h 1793"/>
                <a:gd name="T2" fmla="*/ 0 w 6"/>
                <a:gd name="T3" fmla="*/ 0 h 1793"/>
                <a:gd name="T4" fmla="*/ 0 w 6"/>
                <a:gd name="T5" fmla="*/ 1793 h 1793"/>
                <a:gd name="T6" fmla="*/ 6 w 6"/>
                <a:gd name="T7" fmla="*/ 1793 h 1793"/>
                <a:gd name="T8" fmla="*/ 6 w 6"/>
                <a:gd name="T9" fmla="*/ 1425 h 1793"/>
                <a:gd name="T10" fmla="*/ 6 w 6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93">
                  <a:moveTo>
                    <a:pt x="6" y="0"/>
                  </a:moveTo>
                  <a:lnTo>
                    <a:pt x="0" y="0"/>
                  </a:lnTo>
                  <a:lnTo>
                    <a:pt x="0" y="1793"/>
                  </a:lnTo>
                  <a:lnTo>
                    <a:pt x="6" y="1793"/>
                  </a:lnTo>
                  <a:lnTo>
                    <a:pt x="6" y="142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BE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3" name="íṥḷïdê"/>
            <p:cNvSpPr/>
            <p:nvPr userDrawn="1"/>
          </p:nvSpPr>
          <p:spPr bwMode="auto">
            <a:xfrm>
              <a:off x="6755157" y="3104784"/>
              <a:ext cx="12518" cy="3740699"/>
            </a:xfrm>
            <a:custGeom>
              <a:avLst/>
              <a:gdLst>
                <a:gd name="T0" fmla="*/ 6 w 6"/>
                <a:gd name="T1" fmla="*/ 0 h 1793"/>
                <a:gd name="T2" fmla="*/ 0 w 6"/>
                <a:gd name="T3" fmla="*/ 0 h 1793"/>
                <a:gd name="T4" fmla="*/ 0 w 6"/>
                <a:gd name="T5" fmla="*/ 1793 h 1793"/>
                <a:gd name="T6" fmla="*/ 6 w 6"/>
                <a:gd name="T7" fmla="*/ 1793 h 1793"/>
                <a:gd name="T8" fmla="*/ 6 w 6"/>
                <a:gd name="T9" fmla="*/ 1425 h 1793"/>
                <a:gd name="T10" fmla="*/ 6 w 6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793">
                  <a:moveTo>
                    <a:pt x="6" y="0"/>
                  </a:moveTo>
                  <a:lnTo>
                    <a:pt x="0" y="0"/>
                  </a:lnTo>
                  <a:lnTo>
                    <a:pt x="0" y="1793"/>
                  </a:lnTo>
                  <a:lnTo>
                    <a:pt x="6" y="1793"/>
                  </a:lnTo>
                  <a:lnTo>
                    <a:pt x="6" y="142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4" name="iSlïḓe"/>
            <p:cNvSpPr/>
            <p:nvPr userDrawn="1"/>
          </p:nvSpPr>
          <p:spPr bwMode="auto">
            <a:xfrm>
              <a:off x="6767675" y="3104784"/>
              <a:ext cx="18777" cy="3740699"/>
            </a:xfrm>
            <a:custGeom>
              <a:avLst/>
              <a:gdLst>
                <a:gd name="T0" fmla="*/ 9 w 9"/>
                <a:gd name="T1" fmla="*/ 0 h 1793"/>
                <a:gd name="T2" fmla="*/ 0 w 9"/>
                <a:gd name="T3" fmla="*/ 0 h 1793"/>
                <a:gd name="T4" fmla="*/ 0 w 9"/>
                <a:gd name="T5" fmla="*/ 1425 h 1793"/>
                <a:gd name="T6" fmla="*/ 0 w 9"/>
                <a:gd name="T7" fmla="*/ 1793 h 1793"/>
                <a:gd name="T8" fmla="*/ 9 w 9"/>
                <a:gd name="T9" fmla="*/ 1793 h 1793"/>
                <a:gd name="T10" fmla="*/ 9 w 9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793">
                  <a:moveTo>
                    <a:pt x="9" y="0"/>
                  </a:moveTo>
                  <a:lnTo>
                    <a:pt x="0" y="0"/>
                  </a:lnTo>
                  <a:lnTo>
                    <a:pt x="0" y="1425"/>
                  </a:lnTo>
                  <a:lnTo>
                    <a:pt x="0" y="1793"/>
                  </a:lnTo>
                  <a:lnTo>
                    <a:pt x="9" y="179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9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5" name="iš1íďê"/>
            <p:cNvSpPr/>
            <p:nvPr userDrawn="1"/>
          </p:nvSpPr>
          <p:spPr bwMode="auto">
            <a:xfrm>
              <a:off x="6767675" y="3104784"/>
              <a:ext cx="18777" cy="3740699"/>
            </a:xfrm>
            <a:custGeom>
              <a:avLst/>
              <a:gdLst>
                <a:gd name="T0" fmla="*/ 9 w 9"/>
                <a:gd name="T1" fmla="*/ 0 h 1793"/>
                <a:gd name="T2" fmla="*/ 0 w 9"/>
                <a:gd name="T3" fmla="*/ 0 h 1793"/>
                <a:gd name="T4" fmla="*/ 0 w 9"/>
                <a:gd name="T5" fmla="*/ 1425 h 1793"/>
                <a:gd name="T6" fmla="*/ 0 w 9"/>
                <a:gd name="T7" fmla="*/ 1793 h 1793"/>
                <a:gd name="T8" fmla="*/ 9 w 9"/>
                <a:gd name="T9" fmla="*/ 1793 h 1793"/>
                <a:gd name="T10" fmla="*/ 9 w 9"/>
                <a:gd name="T11" fmla="*/ 0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793">
                  <a:moveTo>
                    <a:pt x="9" y="0"/>
                  </a:moveTo>
                  <a:lnTo>
                    <a:pt x="0" y="0"/>
                  </a:lnTo>
                  <a:lnTo>
                    <a:pt x="0" y="1425"/>
                  </a:lnTo>
                  <a:lnTo>
                    <a:pt x="0" y="1793"/>
                  </a:lnTo>
                  <a:lnTo>
                    <a:pt x="9" y="179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6" name="îṩļîďê"/>
            <p:cNvSpPr>
              <a:spLocks noEditPoints="1"/>
            </p:cNvSpPr>
            <p:nvPr userDrawn="1"/>
          </p:nvSpPr>
          <p:spPr bwMode="auto">
            <a:xfrm>
              <a:off x="6824004" y="3273773"/>
              <a:ext cx="152298" cy="3571711"/>
            </a:xfrm>
            <a:custGeom>
              <a:avLst/>
              <a:gdLst>
                <a:gd name="T0" fmla="*/ 23 w 73"/>
                <a:gd name="T1" fmla="*/ 1581 h 1712"/>
                <a:gd name="T2" fmla="*/ 23 w 73"/>
                <a:gd name="T3" fmla="*/ 1581 h 1712"/>
                <a:gd name="T4" fmla="*/ 23 w 73"/>
                <a:gd name="T5" fmla="*/ 1712 h 1712"/>
                <a:gd name="T6" fmla="*/ 23 w 73"/>
                <a:gd name="T7" fmla="*/ 1712 h 1712"/>
                <a:gd name="T8" fmla="*/ 23 w 73"/>
                <a:gd name="T9" fmla="*/ 1581 h 1712"/>
                <a:gd name="T10" fmla="*/ 23 w 73"/>
                <a:gd name="T11" fmla="*/ 1440 h 1712"/>
                <a:gd name="T12" fmla="*/ 23 w 73"/>
                <a:gd name="T13" fmla="*/ 1440 h 1712"/>
                <a:gd name="T14" fmla="*/ 23 w 73"/>
                <a:gd name="T15" fmla="*/ 1564 h 1712"/>
                <a:gd name="T16" fmla="*/ 23 w 73"/>
                <a:gd name="T17" fmla="*/ 1564 h 1712"/>
                <a:gd name="T18" fmla="*/ 23 w 73"/>
                <a:gd name="T19" fmla="*/ 1440 h 1712"/>
                <a:gd name="T20" fmla="*/ 73 w 73"/>
                <a:gd name="T21" fmla="*/ 0 h 1712"/>
                <a:gd name="T22" fmla="*/ 0 w 73"/>
                <a:gd name="T23" fmla="*/ 0 h 1712"/>
                <a:gd name="T24" fmla="*/ 0 w 73"/>
                <a:gd name="T25" fmla="*/ 1712 h 1712"/>
                <a:gd name="T26" fmla="*/ 15 w 73"/>
                <a:gd name="T27" fmla="*/ 1712 h 1712"/>
                <a:gd name="T28" fmla="*/ 15 w 73"/>
                <a:gd name="T29" fmla="*/ 1581 h 1712"/>
                <a:gd name="T30" fmla="*/ 13 w 73"/>
                <a:gd name="T31" fmla="*/ 1581 h 1712"/>
                <a:gd name="T32" fmla="*/ 13 w 73"/>
                <a:gd name="T33" fmla="*/ 1564 h 1712"/>
                <a:gd name="T34" fmla="*/ 15 w 73"/>
                <a:gd name="T35" fmla="*/ 1564 h 1712"/>
                <a:gd name="T36" fmla="*/ 15 w 73"/>
                <a:gd name="T37" fmla="*/ 1440 h 1712"/>
                <a:gd name="T38" fmla="*/ 13 w 73"/>
                <a:gd name="T39" fmla="*/ 1440 h 1712"/>
                <a:gd name="T40" fmla="*/ 13 w 73"/>
                <a:gd name="T41" fmla="*/ 1386 h 1712"/>
                <a:gd name="T42" fmla="*/ 15 w 73"/>
                <a:gd name="T43" fmla="*/ 1386 h 1712"/>
                <a:gd name="T44" fmla="*/ 15 w 73"/>
                <a:gd name="T45" fmla="*/ 0 h 1712"/>
                <a:gd name="T46" fmla="*/ 23 w 73"/>
                <a:gd name="T47" fmla="*/ 0 h 1712"/>
                <a:gd name="T48" fmla="*/ 23 w 73"/>
                <a:gd name="T49" fmla="*/ 1386 h 1712"/>
                <a:gd name="T50" fmla="*/ 48 w 73"/>
                <a:gd name="T51" fmla="*/ 1386 h 1712"/>
                <a:gd name="T52" fmla="*/ 48 w 73"/>
                <a:gd name="T53" fmla="*/ 0 h 1712"/>
                <a:gd name="T54" fmla="*/ 56 w 73"/>
                <a:gd name="T55" fmla="*/ 0 h 1712"/>
                <a:gd name="T56" fmla="*/ 56 w 73"/>
                <a:gd name="T57" fmla="*/ 1386 h 1712"/>
                <a:gd name="T58" fmla="*/ 73 w 73"/>
                <a:gd name="T59" fmla="*/ 1386 h 1712"/>
                <a:gd name="T60" fmla="*/ 73 w 73"/>
                <a:gd name="T61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712">
                  <a:moveTo>
                    <a:pt x="23" y="1581"/>
                  </a:moveTo>
                  <a:lnTo>
                    <a:pt x="23" y="1581"/>
                  </a:lnTo>
                  <a:lnTo>
                    <a:pt x="23" y="1712"/>
                  </a:lnTo>
                  <a:lnTo>
                    <a:pt x="23" y="1712"/>
                  </a:lnTo>
                  <a:lnTo>
                    <a:pt x="23" y="1581"/>
                  </a:lnTo>
                  <a:close/>
                  <a:moveTo>
                    <a:pt x="23" y="1440"/>
                  </a:moveTo>
                  <a:lnTo>
                    <a:pt x="23" y="1440"/>
                  </a:lnTo>
                  <a:lnTo>
                    <a:pt x="23" y="1564"/>
                  </a:lnTo>
                  <a:lnTo>
                    <a:pt x="23" y="1564"/>
                  </a:lnTo>
                  <a:lnTo>
                    <a:pt x="23" y="1440"/>
                  </a:lnTo>
                  <a:close/>
                  <a:moveTo>
                    <a:pt x="73" y="0"/>
                  </a:moveTo>
                  <a:lnTo>
                    <a:pt x="0" y="0"/>
                  </a:lnTo>
                  <a:lnTo>
                    <a:pt x="0" y="1712"/>
                  </a:lnTo>
                  <a:lnTo>
                    <a:pt x="15" y="1712"/>
                  </a:lnTo>
                  <a:lnTo>
                    <a:pt x="15" y="1581"/>
                  </a:lnTo>
                  <a:lnTo>
                    <a:pt x="13" y="1581"/>
                  </a:lnTo>
                  <a:lnTo>
                    <a:pt x="13" y="1564"/>
                  </a:lnTo>
                  <a:lnTo>
                    <a:pt x="15" y="1564"/>
                  </a:lnTo>
                  <a:lnTo>
                    <a:pt x="15" y="1440"/>
                  </a:lnTo>
                  <a:lnTo>
                    <a:pt x="13" y="1440"/>
                  </a:lnTo>
                  <a:lnTo>
                    <a:pt x="13" y="1386"/>
                  </a:lnTo>
                  <a:lnTo>
                    <a:pt x="15" y="1386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1386"/>
                  </a:lnTo>
                  <a:lnTo>
                    <a:pt x="48" y="1386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56" y="1386"/>
                  </a:lnTo>
                  <a:lnTo>
                    <a:pt x="73" y="138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A5A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7" name="íṧ1îďe"/>
            <p:cNvSpPr>
              <a:spLocks noEditPoints="1"/>
            </p:cNvSpPr>
            <p:nvPr userDrawn="1"/>
          </p:nvSpPr>
          <p:spPr bwMode="auto">
            <a:xfrm>
              <a:off x="6824004" y="3273773"/>
              <a:ext cx="152298" cy="3571711"/>
            </a:xfrm>
            <a:custGeom>
              <a:avLst/>
              <a:gdLst>
                <a:gd name="T0" fmla="*/ 23 w 73"/>
                <a:gd name="T1" fmla="*/ 1581 h 1712"/>
                <a:gd name="T2" fmla="*/ 23 w 73"/>
                <a:gd name="T3" fmla="*/ 1581 h 1712"/>
                <a:gd name="T4" fmla="*/ 23 w 73"/>
                <a:gd name="T5" fmla="*/ 1712 h 1712"/>
                <a:gd name="T6" fmla="*/ 23 w 73"/>
                <a:gd name="T7" fmla="*/ 1712 h 1712"/>
                <a:gd name="T8" fmla="*/ 23 w 73"/>
                <a:gd name="T9" fmla="*/ 1581 h 1712"/>
                <a:gd name="T10" fmla="*/ 23 w 73"/>
                <a:gd name="T11" fmla="*/ 1440 h 1712"/>
                <a:gd name="T12" fmla="*/ 23 w 73"/>
                <a:gd name="T13" fmla="*/ 1440 h 1712"/>
                <a:gd name="T14" fmla="*/ 23 w 73"/>
                <a:gd name="T15" fmla="*/ 1564 h 1712"/>
                <a:gd name="T16" fmla="*/ 23 w 73"/>
                <a:gd name="T17" fmla="*/ 1564 h 1712"/>
                <a:gd name="T18" fmla="*/ 23 w 73"/>
                <a:gd name="T19" fmla="*/ 1440 h 1712"/>
                <a:gd name="T20" fmla="*/ 73 w 73"/>
                <a:gd name="T21" fmla="*/ 0 h 1712"/>
                <a:gd name="T22" fmla="*/ 0 w 73"/>
                <a:gd name="T23" fmla="*/ 0 h 1712"/>
                <a:gd name="T24" fmla="*/ 0 w 73"/>
                <a:gd name="T25" fmla="*/ 1712 h 1712"/>
                <a:gd name="T26" fmla="*/ 15 w 73"/>
                <a:gd name="T27" fmla="*/ 1712 h 1712"/>
                <a:gd name="T28" fmla="*/ 15 w 73"/>
                <a:gd name="T29" fmla="*/ 1581 h 1712"/>
                <a:gd name="T30" fmla="*/ 13 w 73"/>
                <a:gd name="T31" fmla="*/ 1581 h 1712"/>
                <a:gd name="T32" fmla="*/ 13 w 73"/>
                <a:gd name="T33" fmla="*/ 1564 h 1712"/>
                <a:gd name="T34" fmla="*/ 15 w 73"/>
                <a:gd name="T35" fmla="*/ 1564 h 1712"/>
                <a:gd name="T36" fmla="*/ 15 w 73"/>
                <a:gd name="T37" fmla="*/ 1440 h 1712"/>
                <a:gd name="T38" fmla="*/ 13 w 73"/>
                <a:gd name="T39" fmla="*/ 1440 h 1712"/>
                <a:gd name="T40" fmla="*/ 13 w 73"/>
                <a:gd name="T41" fmla="*/ 1386 h 1712"/>
                <a:gd name="T42" fmla="*/ 15 w 73"/>
                <a:gd name="T43" fmla="*/ 1386 h 1712"/>
                <a:gd name="T44" fmla="*/ 15 w 73"/>
                <a:gd name="T45" fmla="*/ 0 h 1712"/>
                <a:gd name="T46" fmla="*/ 23 w 73"/>
                <a:gd name="T47" fmla="*/ 0 h 1712"/>
                <a:gd name="T48" fmla="*/ 23 w 73"/>
                <a:gd name="T49" fmla="*/ 1386 h 1712"/>
                <a:gd name="T50" fmla="*/ 48 w 73"/>
                <a:gd name="T51" fmla="*/ 1386 h 1712"/>
                <a:gd name="T52" fmla="*/ 48 w 73"/>
                <a:gd name="T53" fmla="*/ 0 h 1712"/>
                <a:gd name="T54" fmla="*/ 56 w 73"/>
                <a:gd name="T55" fmla="*/ 0 h 1712"/>
                <a:gd name="T56" fmla="*/ 56 w 73"/>
                <a:gd name="T57" fmla="*/ 1386 h 1712"/>
                <a:gd name="T58" fmla="*/ 73 w 73"/>
                <a:gd name="T59" fmla="*/ 1386 h 1712"/>
                <a:gd name="T60" fmla="*/ 73 w 73"/>
                <a:gd name="T61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712">
                  <a:moveTo>
                    <a:pt x="23" y="1581"/>
                  </a:moveTo>
                  <a:lnTo>
                    <a:pt x="23" y="1581"/>
                  </a:lnTo>
                  <a:lnTo>
                    <a:pt x="23" y="1712"/>
                  </a:lnTo>
                  <a:lnTo>
                    <a:pt x="23" y="1712"/>
                  </a:lnTo>
                  <a:lnTo>
                    <a:pt x="23" y="1581"/>
                  </a:lnTo>
                  <a:moveTo>
                    <a:pt x="23" y="1440"/>
                  </a:moveTo>
                  <a:lnTo>
                    <a:pt x="23" y="1440"/>
                  </a:lnTo>
                  <a:lnTo>
                    <a:pt x="23" y="1564"/>
                  </a:lnTo>
                  <a:lnTo>
                    <a:pt x="23" y="1564"/>
                  </a:lnTo>
                  <a:lnTo>
                    <a:pt x="23" y="1440"/>
                  </a:lnTo>
                  <a:moveTo>
                    <a:pt x="73" y="0"/>
                  </a:moveTo>
                  <a:lnTo>
                    <a:pt x="0" y="0"/>
                  </a:lnTo>
                  <a:lnTo>
                    <a:pt x="0" y="1712"/>
                  </a:lnTo>
                  <a:lnTo>
                    <a:pt x="15" y="1712"/>
                  </a:lnTo>
                  <a:lnTo>
                    <a:pt x="15" y="1581"/>
                  </a:lnTo>
                  <a:lnTo>
                    <a:pt x="13" y="1581"/>
                  </a:lnTo>
                  <a:lnTo>
                    <a:pt x="13" y="1564"/>
                  </a:lnTo>
                  <a:lnTo>
                    <a:pt x="15" y="1564"/>
                  </a:lnTo>
                  <a:lnTo>
                    <a:pt x="15" y="1440"/>
                  </a:lnTo>
                  <a:lnTo>
                    <a:pt x="13" y="1440"/>
                  </a:lnTo>
                  <a:lnTo>
                    <a:pt x="13" y="1386"/>
                  </a:lnTo>
                  <a:lnTo>
                    <a:pt x="15" y="1386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3" y="1386"/>
                  </a:lnTo>
                  <a:lnTo>
                    <a:pt x="48" y="1386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56" y="1386"/>
                  </a:lnTo>
                  <a:lnTo>
                    <a:pt x="73" y="1386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8" name="ïşļíḍé"/>
            <p:cNvSpPr/>
            <p:nvPr userDrawn="1"/>
          </p:nvSpPr>
          <p:spPr bwMode="auto">
            <a:xfrm>
              <a:off x="6976303" y="3273773"/>
              <a:ext cx="25035" cy="2891584"/>
            </a:xfrm>
            <a:custGeom>
              <a:avLst/>
              <a:gdLst>
                <a:gd name="T0" fmla="*/ 12 w 12"/>
                <a:gd name="T1" fmla="*/ 0 h 1386"/>
                <a:gd name="T2" fmla="*/ 0 w 12"/>
                <a:gd name="T3" fmla="*/ 0 h 1386"/>
                <a:gd name="T4" fmla="*/ 0 w 12"/>
                <a:gd name="T5" fmla="*/ 1386 h 1386"/>
                <a:gd name="T6" fmla="*/ 8 w 12"/>
                <a:gd name="T7" fmla="*/ 1386 h 1386"/>
                <a:gd name="T8" fmla="*/ 8 w 12"/>
                <a:gd name="T9" fmla="*/ 0 h 1386"/>
                <a:gd name="T10" fmla="*/ 12 w 12"/>
                <a:gd name="T11" fmla="*/ 0 h 1386"/>
                <a:gd name="T12" fmla="*/ 12 w 12"/>
                <a:gd name="T13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86">
                  <a:moveTo>
                    <a:pt x="12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8A8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9" name="íṣlídê"/>
            <p:cNvSpPr/>
            <p:nvPr userDrawn="1"/>
          </p:nvSpPr>
          <p:spPr bwMode="auto">
            <a:xfrm>
              <a:off x="6976303" y="3273773"/>
              <a:ext cx="25035" cy="2891584"/>
            </a:xfrm>
            <a:custGeom>
              <a:avLst/>
              <a:gdLst>
                <a:gd name="T0" fmla="*/ 12 w 12"/>
                <a:gd name="T1" fmla="*/ 0 h 1386"/>
                <a:gd name="T2" fmla="*/ 0 w 12"/>
                <a:gd name="T3" fmla="*/ 0 h 1386"/>
                <a:gd name="T4" fmla="*/ 0 w 12"/>
                <a:gd name="T5" fmla="*/ 1386 h 1386"/>
                <a:gd name="T6" fmla="*/ 8 w 12"/>
                <a:gd name="T7" fmla="*/ 1386 h 1386"/>
                <a:gd name="T8" fmla="*/ 8 w 12"/>
                <a:gd name="T9" fmla="*/ 0 h 1386"/>
                <a:gd name="T10" fmla="*/ 12 w 12"/>
                <a:gd name="T11" fmla="*/ 0 h 1386"/>
                <a:gd name="T12" fmla="*/ 12 w 12"/>
                <a:gd name="T13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86">
                  <a:moveTo>
                    <a:pt x="12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0" name="iṡliḍè"/>
            <p:cNvSpPr/>
            <p:nvPr userDrawn="1"/>
          </p:nvSpPr>
          <p:spPr bwMode="auto">
            <a:xfrm>
              <a:off x="5954026" y="3071404"/>
              <a:ext cx="813649" cy="102228"/>
            </a:xfrm>
            <a:custGeom>
              <a:avLst/>
              <a:gdLst>
                <a:gd name="T0" fmla="*/ 188 w 188"/>
                <a:gd name="T1" fmla="*/ 0 h 24"/>
                <a:gd name="T2" fmla="*/ 3 w 188"/>
                <a:gd name="T3" fmla="*/ 0 h 24"/>
                <a:gd name="T4" fmla="*/ 1 w 188"/>
                <a:gd name="T5" fmla="*/ 1 h 24"/>
                <a:gd name="T6" fmla="*/ 0 w 188"/>
                <a:gd name="T7" fmla="*/ 3 h 24"/>
                <a:gd name="T8" fmla="*/ 0 w 188"/>
                <a:gd name="T9" fmla="*/ 21 h 24"/>
                <a:gd name="T10" fmla="*/ 1 w 188"/>
                <a:gd name="T11" fmla="*/ 23 h 24"/>
                <a:gd name="T12" fmla="*/ 3 w 188"/>
                <a:gd name="T13" fmla="*/ 24 h 24"/>
                <a:gd name="T14" fmla="*/ 188 w 188"/>
                <a:gd name="T15" fmla="*/ 24 h 24"/>
                <a:gd name="T16" fmla="*/ 188 w 18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24">
                  <a:moveTo>
                    <a:pt x="188" y="0"/>
                  </a:moveTo>
                  <a:cubicBezTo>
                    <a:pt x="188" y="0"/>
                    <a:pt x="25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8"/>
                    <a:pt x="0" y="17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25" y="24"/>
                    <a:pt x="188" y="24"/>
                    <a:pt x="188" y="24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1" name="îṧ1iďè"/>
            <p:cNvSpPr/>
            <p:nvPr userDrawn="1"/>
          </p:nvSpPr>
          <p:spPr bwMode="auto">
            <a:xfrm>
              <a:off x="6767675" y="3071404"/>
              <a:ext cx="294165" cy="102228"/>
            </a:xfrm>
            <a:custGeom>
              <a:avLst/>
              <a:gdLst>
                <a:gd name="T0" fmla="*/ 68 w 68"/>
                <a:gd name="T1" fmla="*/ 4 h 24"/>
                <a:gd name="T2" fmla="*/ 67 w 68"/>
                <a:gd name="T3" fmla="*/ 1 h 24"/>
                <a:gd name="T4" fmla="*/ 64 w 68"/>
                <a:gd name="T5" fmla="*/ 0 h 24"/>
                <a:gd name="T6" fmla="*/ 0 w 68"/>
                <a:gd name="T7" fmla="*/ 0 h 24"/>
                <a:gd name="T8" fmla="*/ 0 w 68"/>
                <a:gd name="T9" fmla="*/ 24 h 24"/>
                <a:gd name="T10" fmla="*/ 64 w 68"/>
                <a:gd name="T11" fmla="*/ 24 h 24"/>
                <a:gd name="T12" fmla="*/ 67 w 68"/>
                <a:gd name="T13" fmla="*/ 23 h 24"/>
                <a:gd name="T14" fmla="*/ 68 w 68"/>
                <a:gd name="T15" fmla="*/ 20 h 24"/>
                <a:gd name="T16" fmla="*/ 68 w 68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4">
                  <a:moveTo>
                    <a:pt x="68" y="4"/>
                  </a:moveTo>
                  <a:cubicBezTo>
                    <a:pt x="68" y="3"/>
                    <a:pt x="67" y="2"/>
                    <a:pt x="67" y="1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5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50" y="24"/>
                    <a:pt x="64" y="24"/>
                  </a:cubicBezTo>
                  <a:cubicBezTo>
                    <a:pt x="65" y="24"/>
                    <a:pt x="66" y="24"/>
                    <a:pt x="67" y="23"/>
                  </a:cubicBezTo>
                  <a:cubicBezTo>
                    <a:pt x="67" y="22"/>
                    <a:pt x="68" y="21"/>
                    <a:pt x="68" y="20"/>
                  </a:cubicBezTo>
                  <a:cubicBezTo>
                    <a:pt x="68" y="15"/>
                    <a:pt x="68" y="9"/>
                    <a:pt x="68" y="4"/>
                  </a:cubicBezTo>
                  <a:close/>
                </a:path>
              </a:pathLst>
            </a:cu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2" name="ïṧļïḑe"/>
            <p:cNvSpPr>
              <a:spLocks noChangeArrowheads="1"/>
            </p:cNvSpPr>
            <p:nvPr userDrawn="1"/>
          </p:nvSpPr>
          <p:spPr bwMode="auto">
            <a:xfrm>
              <a:off x="6152222" y="3273773"/>
              <a:ext cx="438119" cy="357171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3" name="ïṩ1idé"/>
            <p:cNvSpPr>
              <a:spLocks noChangeArrowheads="1"/>
            </p:cNvSpPr>
            <p:nvPr userDrawn="1"/>
          </p:nvSpPr>
          <p:spPr bwMode="auto">
            <a:xfrm>
              <a:off x="6152222" y="3273773"/>
              <a:ext cx="27122" cy="357171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4" name="îšľíďe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81365" cy="22949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5" name="îṩľîḍé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20863" cy="22949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6" name="î$ľïďe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81365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7" name="iṣ1iḍé"/>
            <p:cNvSpPr>
              <a:spLocks noChangeArrowheads="1"/>
            </p:cNvSpPr>
            <p:nvPr userDrawn="1"/>
          </p:nvSpPr>
          <p:spPr bwMode="auto">
            <a:xfrm>
              <a:off x="6018701" y="3273773"/>
              <a:ext cx="20863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8" name="iṥ1ïḑé"/>
            <p:cNvSpPr>
              <a:spLocks noChangeArrowheads="1"/>
            </p:cNvSpPr>
            <p:nvPr userDrawn="1"/>
          </p:nvSpPr>
          <p:spPr bwMode="auto">
            <a:xfrm>
              <a:off x="6018701" y="4600647"/>
              <a:ext cx="81365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9" name="ïSlîḍé"/>
            <p:cNvSpPr>
              <a:spLocks noChangeArrowheads="1"/>
            </p:cNvSpPr>
            <p:nvPr userDrawn="1"/>
          </p:nvSpPr>
          <p:spPr bwMode="auto">
            <a:xfrm>
              <a:off x="6018701" y="4600647"/>
              <a:ext cx="20863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0" name="ïṡḻïḑé"/>
            <p:cNvSpPr>
              <a:spLocks noChangeArrowheads="1"/>
            </p:cNvSpPr>
            <p:nvPr userDrawn="1"/>
          </p:nvSpPr>
          <p:spPr bwMode="auto">
            <a:xfrm>
              <a:off x="6018701" y="5848242"/>
              <a:ext cx="81365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1" name="iślïḋè"/>
            <p:cNvSpPr>
              <a:spLocks noChangeArrowheads="1"/>
            </p:cNvSpPr>
            <p:nvPr userDrawn="1"/>
          </p:nvSpPr>
          <p:spPr bwMode="auto">
            <a:xfrm>
              <a:off x="6018701" y="5848242"/>
              <a:ext cx="20863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2" name="ïşľïdè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77192" cy="22949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3" name="îŝľîḋè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16690" cy="22949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4" name="iṣḻïḓè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77192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5" name="ísḷïďé"/>
            <p:cNvSpPr>
              <a:spLocks noChangeArrowheads="1"/>
            </p:cNvSpPr>
            <p:nvPr userDrawn="1"/>
          </p:nvSpPr>
          <p:spPr bwMode="auto">
            <a:xfrm>
              <a:off x="6634153" y="3273773"/>
              <a:ext cx="16690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6" name="i$1íďe"/>
            <p:cNvSpPr>
              <a:spLocks noChangeArrowheads="1"/>
            </p:cNvSpPr>
            <p:nvPr userDrawn="1"/>
          </p:nvSpPr>
          <p:spPr bwMode="auto">
            <a:xfrm>
              <a:off x="6634153" y="4600647"/>
              <a:ext cx="77192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7" name="íslïdé"/>
            <p:cNvSpPr>
              <a:spLocks noChangeArrowheads="1"/>
            </p:cNvSpPr>
            <p:nvPr userDrawn="1"/>
          </p:nvSpPr>
          <p:spPr bwMode="auto">
            <a:xfrm>
              <a:off x="6634153" y="4600647"/>
              <a:ext cx="16690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8" name="išḻïďê"/>
            <p:cNvSpPr>
              <a:spLocks noChangeArrowheads="1"/>
            </p:cNvSpPr>
            <p:nvPr userDrawn="1"/>
          </p:nvSpPr>
          <p:spPr bwMode="auto">
            <a:xfrm>
              <a:off x="6634153" y="5848242"/>
              <a:ext cx="77192" cy="80113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9" name="i$1îḓê"/>
            <p:cNvSpPr>
              <a:spLocks noChangeArrowheads="1"/>
            </p:cNvSpPr>
            <p:nvPr userDrawn="1"/>
          </p:nvSpPr>
          <p:spPr bwMode="auto">
            <a:xfrm>
              <a:off x="6634153" y="5848242"/>
              <a:ext cx="16690" cy="80113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0" name="îśľïḑe"/>
            <p:cNvSpPr>
              <a:spLocks noChangeArrowheads="1"/>
            </p:cNvSpPr>
            <p:nvPr userDrawn="1"/>
          </p:nvSpPr>
          <p:spPr bwMode="auto">
            <a:xfrm>
              <a:off x="6196034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1" name="îSḻïḓê"/>
            <p:cNvSpPr>
              <a:spLocks noChangeArrowheads="1"/>
            </p:cNvSpPr>
            <p:nvPr userDrawn="1"/>
          </p:nvSpPr>
          <p:spPr bwMode="auto">
            <a:xfrm>
              <a:off x="6264882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2" name="í$ḷíḋe"/>
            <p:cNvSpPr>
              <a:spLocks noChangeArrowheads="1"/>
            </p:cNvSpPr>
            <p:nvPr userDrawn="1"/>
          </p:nvSpPr>
          <p:spPr bwMode="auto">
            <a:xfrm>
              <a:off x="6333729" y="3273773"/>
              <a:ext cx="18777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3" name="iśļíḓê"/>
            <p:cNvSpPr>
              <a:spLocks noChangeArrowheads="1"/>
            </p:cNvSpPr>
            <p:nvPr userDrawn="1"/>
          </p:nvSpPr>
          <p:spPr bwMode="auto">
            <a:xfrm>
              <a:off x="6404662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4" name="íṥliḓê"/>
            <p:cNvSpPr>
              <a:spLocks noChangeArrowheads="1"/>
            </p:cNvSpPr>
            <p:nvPr userDrawn="1"/>
          </p:nvSpPr>
          <p:spPr bwMode="auto">
            <a:xfrm>
              <a:off x="6473509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5" name="íŝľiḓé"/>
            <p:cNvSpPr>
              <a:spLocks noChangeArrowheads="1"/>
            </p:cNvSpPr>
            <p:nvPr userDrawn="1"/>
          </p:nvSpPr>
          <p:spPr bwMode="auto">
            <a:xfrm>
              <a:off x="6542357" y="3273773"/>
              <a:ext cx="16690" cy="35758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6" name="îṥļiḋe"/>
            <p:cNvSpPr>
              <a:spLocks noChangeArrowheads="1"/>
            </p:cNvSpPr>
            <p:nvPr userDrawn="1"/>
          </p:nvSpPr>
          <p:spPr bwMode="auto">
            <a:xfrm>
              <a:off x="6855298" y="6845484"/>
              <a:ext cx="16690" cy="4173"/>
            </a:xfrm>
            <a:prstGeom prst="rect">
              <a:avLst/>
            </a:prstGeom>
            <a:solidFill>
              <a:srgbClr val="636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7" name="î$1iḍé"/>
            <p:cNvSpPr>
              <a:spLocks noChangeArrowheads="1"/>
            </p:cNvSpPr>
            <p:nvPr userDrawn="1"/>
          </p:nvSpPr>
          <p:spPr bwMode="auto">
            <a:xfrm>
              <a:off x="6855298" y="6845484"/>
              <a:ext cx="16690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8" name="iṧḻiḑè"/>
            <p:cNvSpPr>
              <a:spLocks noEditPoints="1"/>
            </p:cNvSpPr>
            <p:nvPr userDrawn="1"/>
          </p:nvSpPr>
          <p:spPr bwMode="auto">
            <a:xfrm>
              <a:off x="6855298" y="3273773"/>
              <a:ext cx="16690" cy="3571711"/>
            </a:xfrm>
            <a:custGeom>
              <a:avLst/>
              <a:gdLst>
                <a:gd name="T0" fmla="*/ 8 w 8"/>
                <a:gd name="T1" fmla="*/ 1581 h 1712"/>
                <a:gd name="T2" fmla="*/ 0 w 8"/>
                <a:gd name="T3" fmla="*/ 1581 h 1712"/>
                <a:gd name="T4" fmla="*/ 0 w 8"/>
                <a:gd name="T5" fmla="*/ 1712 h 1712"/>
                <a:gd name="T6" fmla="*/ 8 w 8"/>
                <a:gd name="T7" fmla="*/ 1712 h 1712"/>
                <a:gd name="T8" fmla="*/ 8 w 8"/>
                <a:gd name="T9" fmla="*/ 1581 h 1712"/>
                <a:gd name="T10" fmla="*/ 8 w 8"/>
                <a:gd name="T11" fmla="*/ 1440 h 1712"/>
                <a:gd name="T12" fmla="*/ 0 w 8"/>
                <a:gd name="T13" fmla="*/ 1440 h 1712"/>
                <a:gd name="T14" fmla="*/ 0 w 8"/>
                <a:gd name="T15" fmla="*/ 1564 h 1712"/>
                <a:gd name="T16" fmla="*/ 8 w 8"/>
                <a:gd name="T17" fmla="*/ 1564 h 1712"/>
                <a:gd name="T18" fmla="*/ 8 w 8"/>
                <a:gd name="T19" fmla="*/ 1440 h 1712"/>
                <a:gd name="T20" fmla="*/ 8 w 8"/>
                <a:gd name="T21" fmla="*/ 0 h 1712"/>
                <a:gd name="T22" fmla="*/ 0 w 8"/>
                <a:gd name="T23" fmla="*/ 0 h 1712"/>
                <a:gd name="T24" fmla="*/ 0 w 8"/>
                <a:gd name="T25" fmla="*/ 1386 h 1712"/>
                <a:gd name="T26" fmla="*/ 8 w 8"/>
                <a:gd name="T27" fmla="*/ 1386 h 1712"/>
                <a:gd name="T28" fmla="*/ 8 w 8"/>
                <a:gd name="T29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712">
                  <a:moveTo>
                    <a:pt x="8" y="1581"/>
                  </a:moveTo>
                  <a:lnTo>
                    <a:pt x="0" y="1581"/>
                  </a:lnTo>
                  <a:lnTo>
                    <a:pt x="0" y="1712"/>
                  </a:lnTo>
                  <a:lnTo>
                    <a:pt x="8" y="1712"/>
                  </a:lnTo>
                  <a:lnTo>
                    <a:pt x="8" y="1581"/>
                  </a:lnTo>
                  <a:close/>
                  <a:moveTo>
                    <a:pt x="8" y="1440"/>
                  </a:moveTo>
                  <a:lnTo>
                    <a:pt x="0" y="1440"/>
                  </a:lnTo>
                  <a:lnTo>
                    <a:pt x="0" y="1564"/>
                  </a:lnTo>
                  <a:lnTo>
                    <a:pt x="8" y="1564"/>
                  </a:lnTo>
                  <a:lnTo>
                    <a:pt x="8" y="1440"/>
                  </a:lnTo>
                  <a:close/>
                  <a:moveTo>
                    <a:pt x="8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C9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9" name="íśļîḍe"/>
            <p:cNvSpPr>
              <a:spLocks noEditPoints="1"/>
            </p:cNvSpPr>
            <p:nvPr userDrawn="1"/>
          </p:nvSpPr>
          <p:spPr bwMode="auto">
            <a:xfrm>
              <a:off x="6855298" y="3273773"/>
              <a:ext cx="16690" cy="3571711"/>
            </a:xfrm>
            <a:custGeom>
              <a:avLst/>
              <a:gdLst>
                <a:gd name="T0" fmla="*/ 8 w 8"/>
                <a:gd name="T1" fmla="*/ 1581 h 1712"/>
                <a:gd name="T2" fmla="*/ 0 w 8"/>
                <a:gd name="T3" fmla="*/ 1581 h 1712"/>
                <a:gd name="T4" fmla="*/ 0 w 8"/>
                <a:gd name="T5" fmla="*/ 1712 h 1712"/>
                <a:gd name="T6" fmla="*/ 8 w 8"/>
                <a:gd name="T7" fmla="*/ 1712 h 1712"/>
                <a:gd name="T8" fmla="*/ 8 w 8"/>
                <a:gd name="T9" fmla="*/ 1581 h 1712"/>
                <a:gd name="T10" fmla="*/ 8 w 8"/>
                <a:gd name="T11" fmla="*/ 1440 h 1712"/>
                <a:gd name="T12" fmla="*/ 0 w 8"/>
                <a:gd name="T13" fmla="*/ 1440 h 1712"/>
                <a:gd name="T14" fmla="*/ 0 w 8"/>
                <a:gd name="T15" fmla="*/ 1564 h 1712"/>
                <a:gd name="T16" fmla="*/ 8 w 8"/>
                <a:gd name="T17" fmla="*/ 1564 h 1712"/>
                <a:gd name="T18" fmla="*/ 8 w 8"/>
                <a:gd name="T19" fmla="*/ 1440 h 1712"/>
                <a:gd name="T20" fmla="*/ 8 w 8"/>
                <a:gd name="T21" fmla="*/ 0 h 1712"/>
                <a:gd name="T22" fmla="*/ 0 w 8"/>
                <a:gd name="T23" fmla="*/ 0 h 1712"/>
                <a:gd name="T24" fmla="*/ 0 w 8"/>
                <a:gd name="T25" fmla="*/ 1386 h 1712"/>
                <a:gd name="T26" fmla="*/ 8 w 8"/>
                <a:gd name="T27" fmla="*/ 1386 h 1712"/>
                <a:gd name="T28" fmla="*/ 8 w 8"/>
                <a:gd name="T29" fmla="*/ 0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712">
                  <a:moveTo>
                    <a:pt x="8" y="1581"/>
                  </a:moveTo>
                  <a:lnTo>
                    <a:pt x="0" y="1581"/>
                  </a:lnTo>
                  <a:lnTo>
                    <a:pt x="0" y="1712"/>
                  </a:lnTo>
                  <a:lnTo>
                    <a:pt x="8" y="1712"/>
                  </a:lnTo>
                  <a:lnTo>
                    <a:pt x="8" y="1581"/>
                  </a:lnTo>
                  <a:moveTo>
                    <a:pt x="8" y="1440"/>
                  </a:moveTo>
                  <a:lnTo>
                    <a:pt x="0" y="1440"/>
                  </a:lnTo>
                  <a:lnTo>
                    <a:pt x="0" y="1564"/>
                  </a:lnTo>
                  <a:lnTo>
                    <a:pt x="8" y="1564"/>
                  </a:lnTo>
                  <a:lnTo>
                    <a:pt x="8" y="1440"/>
                  </a:lnTo>
                  <a:moveTo>
                    <a:pt x="8" y="0"/>
                  </a:moveTo>
                  <a:lnTo>
                    <a:pt x="0" y="0"/>
                  </a:lnTo>
                  <a:lnTo>
                    <a:pt x="0" y="1386"/>
                  </a:lnTo>
                  <a:lnTo>
                    <a:pt x="8" y="138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0" name="ïṩľiḑe"/>
            <p:cNvSpPr>
              <a:spLocks noChangeArrowheads="1"/>
            </p:cNvSpPr>
            <p:nvPr userDrawn="1"/>
          </p:nvSpPr>
          <p:spPr bwMode="auto">
            <a:xfrm>
              <a:off x="6924146" y="3273773"/>
              <a:ext cx="16690" cy="2891584"/>
            </a:xfrm>
            <a:prstGeom prst="rect">
              <a:avLst/>
            </a:prstGeom>
            <a:solidFill>
              <a:srgbClr val="8C9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1" name="í$ľïḓê"/>
            <p:cNvSpPr>
              <a:spLocks noChangeArrowheads="1"/>
            </p:cNvSpPr>
            <p:nvPr userDrawn="1"/>
          </p:nvSpPr>
          <p:spPr bwMode="auto">
            <a:xfrm>
              <a:off x="6924146" y="3273773"/>
              <a:ext cx="16690" cy="289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2" name="îṧḻîḓè"/>
            <p:cNvSpPr>
              <a:spLocks noChangeArrowheads="1"/>
            </p:cNvSpPr>
            <p:nvPr userDrawn="1"/>
          </p:nvSpPr>
          <p:spPr bwMode="auto">
            <a:xfrm>
              <a:off x="7001338" y="3273773"/>
              <a:ext cx="10431" cy="2891584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3" name="ï$1îďê"/>
            <p:cNvSpPr>
              <a:spLocks noChangeArrowheads="1"/>
            </p:cNvSpPr>
            <p:nvPr userDrawn="1"/>
          </p:nvSpPr>
          <p:spPr bwMode="auto">
            <a:xfrm>
              <a:off x="7001338" y="3273773"/>
              <a:ext cx="10431" cy="289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4" name="ïṡliḓè"/>
            <p:cNvSpPr>
              <a:spLocks noChangeArrowheads="1"/>
            </p:cNvSpPr>
            <p:nvPr userDrawn="1"/>
          </p:nvSpPr>
          <p:spPr bwMode="auto">
            <a:xfrm>
              <a:off x="6992993" y="3273773"/>
              <a:ext cx="8345" cy="2891584"/>
            </a:xfrm>
            <a:prstGeom prst="rect">
              <a:avLst/>
            </a:prstGeom>
            <a:solidFill>
              <a:srgbClr val="7F8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5" name="is1íḍê"/>
            <p:cNvSpPr>
              <a:spLocks noChangeArrowheads="1"/>
            </p:cNvSpPr>
            <p:nvPr userDrawn="1"/>
          </p:nvSpPr>
          <p:spPr bwMode="auto">
            <a:xfrm>
              <a:off x="6992993" y="3273773"/>
              <a:ext cx="8345" cy="289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6" name="îṡḷiďe"/>
            <p:cNvSpPr>
              <a:spLocks noChangeArrowheads="1"/>
            </p:cNvSpPr>
            <p:nvPr userDrawn="1"/>
          </p:nvSpPr>
          <p:spPr bwMode="auto">
            <a:xfrm>
              <a:off x="6871989" y="6165357"/>
              <a:ext cx="1041053" cy="684300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7" name="is1iḑé"/>
            <p:cNvSpPr>
              <a:spLocks noChangeArrowheads="1"/>
            </p:cNvSpPr>
            <p:nvPr userDrawn="1"/>
          </p:nvSpPr>
          <p:spPr bwMode="auto">
            <a:xfrm>
              <a:off x="6871989" y="6165357"/>
              <a:ext cx="1041053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8" name="íṧļiḓe"/>
            <p:cNvSpPr>
              <a:spLocks noChangeArrowheads="1"/>
            </p:cNvSpPr>
            <p:nvPr userDrawn="1"/>
          </p:nvSpPr>
          <p:spPr bwMode="auto">
            <a:xfrm>
              <a:off x="6972130" y="6303051"/>
              <a:ext cx="342150" cy="208628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9" name="ïsļíḋe"/>
            <p:cNvSpPr>
              <a:spLocks noChangeArrowheads="1"/>
            </p:cNvSpPr>
            <p:nvPr userDrawn="1"/>
          </p:nvSpPr>
          <p:spPr bwMode="auto">
            <a:xfrm>
              <a:off x="6972130" y="6303051"/>
              <a:ext cx="20863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0" name="ïśľïḓé"/>
            <p:cNvSpPr>
              <a:spLocks noChangeArrowheads="1"/>
            </p:cNvSpPr>
            <p:nvPr userDrawn="1"/>
          </p:nvSpPr>
          <p:spPr bwMode="auto">
            <a:xfrm>
              <a:off x="7032632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1" name="îSliḓè"/>
            <p:cNvSpPr>
              <a:spLocks noChangeArrowheads="1"/>
            </p:cNvSpPr>
            <p:nvPr userDrawn="1"/>
          </p:nvSpPr>
          <p:spPr bwMode="auto">
            <a:xfrm>
              <a:off x="7257950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2" name="ïṧlïḑê"/>
            <p:cNvSpPr>
              <a:spLocks noChangeArrowheads="1"/>
            </p:cNvSpPr>
            <p:nvPr userDrawn="1"/>
          </p:nvSpPr>
          <p:spPr bwMode="auto">
            <a:xfrm>
              <a:off x="7479096" y="6303051"/>
              <a:ext cx="337977" cy="208628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3" name="ïṧḷíḑê"/>
            <p:cNvSpPr>
              <a:spLocks noChangeArrowheads="1"/>
            </p:cNvSpPr>
            <p:nvPr userDrawn="1"/>
          </p:nvSpPr>
          <p:spPr bwMode="auto">
            <a:xfrm>
              <a:off x="7479096" y="6303051"/>
              <a:ext cx="16690" cy="20862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4" name="ïsľïḑè"/>
            <p:cNvSpPr>
              <a:spLocks noChangeArrowheads="1"/>
            </p:cNvSpPr>
            <p:nvPr userDrawn="1"/>
          </p:nvSpPr>
          <p:spPr bwMode="auto">
            <a:xfrm>
              <a:off x="7543770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5" name="í$1íḋé"/>
            <p:cNvSpPr>
              <a:spLocks noChangeArrowheads="1"/>
            </p:cNvSpPr>
            <p:nvPr userDrawn="1"/>
          </p:nvSpPr>
          <p:spPr bwMode="auto">
            <a:xfrm>
              <a:off x="7769088" y="6303051"/>
              <a:ext cx="4173" cy="20862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6" name="ï$ľíḍè"/>
            <p:cNvSpPr>
              <a:spLocks noChangeArrowheads="1"/>
            </p:cNvSpPr>
            <p:nvPr userDrawn="1"/>
          </p:nvSpPr>
          <p:spPr bwMode="auto">
            <a:xfrm>
              <a:off x="7604272" y="6605562"/>
              <a:ext cx="212800" cy="135608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7" name="íś1iḋê"/>
            <p:cNvSpPr>
              <a:spLocks noChangeArrowheads="1"/>
            </p:cNvSpPr>
            <p:nvPr userDrawn="1"/>
          </p:nvSpPr>
          <p:spPr bwMode="auto">
            <a:xfrm>
              <a:off x="7604272" y="6605562"/>
              <a:ext cx="18777" cy="13560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8" name="ïşļîḑé"/>
            <p:cNvSpPr>
              <a:spLocks noChangeArrowheads="1"/>
            </p:cNvSpPr>
            <p:nvPr userDrawn="1"/>
          </p:nvSpPr>
          <p:spPr bwMode="auto">
            <a:xfrm>
              <a:off x="7643912" y="6605562"/>
              <a:ext cx="4173" cy="13560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9" name="íṡḷídé"/>
            <p:cNvSpPr>
              <a:spLocks noChangeArrowheads="1"/>
            </p:cNvSpPr>
            <p:nvPr userDrawn="1"/>
          </p:nvSpPr>
          <p:spPr bwMode="auto">
            <a:xfrm>
              <a:off x="7777434" y="6605562"/>
              <a:ext cx="4173" cy="135608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0" name="iṧľïḓé"/>
            <p:cNvSpPr>
              <a:spLocks noChangeArrowheads="1"/>
            </p:cNvSpPr>
            <p:nvPr userDrawn="1"/>
          </p:nvSpPr>
          <p:spPr bwMode="auto">
            <a:xfrm>
              <a:off x="7913042" y="6165357"/>
              <a:ext cx="185679" cy="68430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1" name="íśļîdè"/>
            <p:cNvSpPr>
              <a:spLocks noChangeArrowheads="1"/>
            </p:cNvSpPr>
            <p:nvPr userDrawn="1"/>
          </p:nvSpPr>
          <p:spPr bwMode="auto">
            <a:xfrm>
              <a:off x="7913042" y="6165357"/>
              <a:ext cx="185679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2" name="íṡľídè"/>
            <p:cNvSpPr/>
            <p:nvPr userDrawn="1"/>
          </p:nvSpPr>
          <p:spPr bwMode="auto">
            <a:xfrm>
              <a:off x="7894265" y="6376071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3" name="ïŝḷîdé"/>
            <p:cNvSpPr/>
            <p:nvPr userDrawn="1"/>
          </p:nvSpPr>
          <p:spPr bwMode="auto">
            <a:xfrm>
              <a:off x="7873402" y="6346863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4" name="ïṣļídê"/>
            <p:cNvSpPr/>
            <p:nvPr userDrawn="1"/>
          </p:nvSpPr>
          <p:spPr bwMode="auto">
            <a:xfrm>
              <a:off x="7894265" y="6307224"/>
              <a:ext cx="18777" cy="20863"/>
            </a:xfrm>
            <a:custGeom>
              <a:avLst/>
              <a:gdLst>
                <a:gd name="T0" fmla="*/ 4 w 4"/>
                <a:gd name="T1" fmla="*/ 0 h 5"/>
                <a:gd name="T2" fmla="*/ 1 w 4"/>
                <a:gd name="T3" fmla="*/ 0 h 5"/>
                <a:gd name="T4" fmla="*/ 0 w 4"/>
                <a:gd name="T5" fmla="*/ 0 h 5"/>
                <a:gd name="T6" fmla="*/ 0 w 4"/>
                <a:gd name="T7" fmla="*/ 4 h 5"/>
                <a:gd name="T8" fmla="*/ 1 w 4"/>
                <a:gd name="T9" fmla="*/ 5 h 5"/>
                <a:gd name="T10" fmla="*/ 4 w 4"/>
                <a:gd name="T11" fmla="*/ 5 h 5"/>
                <a:gd name="T12" fmla="*/ 4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4" y="5"/>
                    <a:pt x="4" y="5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5" name="ïṩ1îḋé"/>
            <p:cNvSpPr/>
            <p:nvPr userDrawn="1"/>
          </p:nvSpPr>
          <p:spPr bwMode="auto">
            <a:xfrm>
              <a:off x="7873402" y="6290533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2 h 3"/>
                <a:gd name="T6" fmla="*/ 1 w 9"/>
                <a:gd name="T7" fmla="*/ 2 h 3"/>
                <a:gd name="T8" fmla="*/ 1 w 9"/>
                <a:gd name="T9" fmla="*/ 3 h 3"/>
                <a:gd name="T10" fmla="*/ 9 w 9"/>
                <a:gd name="T11" fmla="*/ 3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6" name="ïṩļíďê"/>
            <p:cNvSpPr/>
            <p:nvPr userDrawn="1"/>
          </p:nvSpPr>
          <p:spPr bwMode="auto">
            <a:xfrm>
              <a:off x="6871989" y="6376071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7" name="í$ḻíḋe"/>
            <p:cNvSpPr/>
            <p:nvPr userDrawn="1"/>
          </p:nvSpPr>
          <p:spPr bwMode="auto">
            <a:xfrm>
              <a:off x="6871989" y="6346863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8" name="işľíḍè"/>
            <p:cNvSpPr/>
            <p:nvPr userDrawn="1"/>
          </p:nvSpPr>
          <p:spPr bwMode="auto">
            <a:xfrm>
              <a:off x="6871989" y="6307224"/>
              <a:ext cx="20863" cy="20863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0 h 5"/>
                <a:gd name="T4" fmla="*/ 0 w 5"/>
                <a:gd name="T5" fmla="*/ 5 h 5"/>
                <a:gd name="T6" fmla="*/ 4 w 5"/>
                <a:gd name="T7" fmla="*/ 5 h 5"/>
                <a:gd name="T8" fmla="*/ 5 w 5"/>
                <a:gd name="T9" fmla="*/ 4 h 5"/>
                <a:gd name="T10" fmla="*/ 5 w 5"/>
                <a:gd name="T11" fmla="*/ 0 h 5"/>
                <a:gd name="T12" fmla="*/ 4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9" name="ïṣḷïde"/>
            <p:cNvSpPr/>
            <p:nvPr userDrawn="1"/>
          </p:nvSpPr>
          <p:spPr bwMode="auto">
            <a:xfrm>
              <a:off x="6871989" y="6278016"/>
              <a:ext cx="39639" cy="25035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3 h 6"/>
                <a:gd name="T14" fmla="*/ 0 w 9"/>
                <a:gd name="T15" fmla="*/ 3 h 6"/>
                <a:gd name="T16" fmla="*/ 0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0" name="ïšlïḑé"/>
            <p:cNvSpPr/>
            <p:nvPr userDrawn="1"/>
          </p:nvSpPr>
          <p:spPr bwMode="auto">
            <a:xfrm>
              <a:off x="7894265" y="6524197"/>
              <a:ext cx="18777" cy="12518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0 h 3"/>
                <a:gd name="T4" fmla="*/ 0 w 4"/>
                <a:gd name="T5" fmla="*/ 1 h 3"/>
                <a:gd name="T6" fmla="*/ 0 w 4"/>
                <a:gd name="T7" fmla="*/ 3 h 3"/>
                <a:gd name="T8" fmla="*/ 4 w 4"/>
                <a:gd name="T9" fmla="*/ 3 h 3"/>
                <a:gd name="T10" fmla="*/ 4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1" name="iš1ïḍé"/>
            <p:cNvSpPr/>
            <p:nvPr userDrawn="1"/>
          </p:nvSpPr>
          <p:spPr bwMode="auto">
            <a:xfrm>
              <a:off x="7873402" y="649290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5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2" name="îṥḻïḋê"/>
            <p:cNvSpPr/>
            <p:nvPr userDrawn="1"/>
          </p:nvSpPr>
          <p:spPr bwMode="auto">
            <a:xfrm>
              <a:off x="7894265" y="6451177"/>
              <a:ext cx="18777" cy="25035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3" name="îṥľíḍe"/>
            <p:cNvSpPr/>
            <p:nvPr userDrawn="1"/>
          </p:nvSpPr>
          <p:spPr bwMode="auto">
            <a:xfrm>
              <a:off x="7873402" y="641988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4" name="íṥ1ïḓé"/>
            <p:cNvSpPr/>
            <p:nvPr userDrawn="1"/>
          </p:nvSpPr>
          <p:spPr bwMode="auto">
            <a:xfrm>
              <a:off x="6871989" y="6524197"/>
              <a:ext cx="20863" cy="12518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3 h 3"/>
                <a:gd name="T6" fmla="*/ 5 w 5"/>
                <a:gd name="T7" fmla="*/ 3 h 3"/>
                <a:gd name="T8" fmla="*/ 5 w 5"/>
                <a:gd name="T9" fmla="*/ 1 h 3"/>
                <a:gd name="T10" fmla="*/ 4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5" name="ïSľíḍe"/>
            <p:cNvSpPr/>
            <p:nvPr userDrawn="1"/>
          </p:nvSpPr>
          <p:spPr bwMode="auto">
            <a:xfrm>
              <a:off x="6871989" y="649290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6" name="îṩļídè"/>
            <p:cNvSpPr/>
            <p:nvPr userDrawn="1"/>
          </p:nvSpPr>
          <p:spPr bwMode="auto">
            <a:xfrm>
              <a:off x="6871989" y="6451177"/>
              <a:ext cx="20863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7" name="iṡľïḓê"/>
            <p:cNvSpPr/>
            <p:nvPr userDrawn="1"/>
          </p:nvSpPr>
          <p:spPr bwMode="auto">
            <a:xfrm>
              <a:off x="6871989" y="6419883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1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8" name="íşľiḋé"/>
            <p:cNvSpPr/>
            <p:nvPr userDrawn="1"/>
          </p:nvSpPr>
          <p:spPr bwMode="auto">
            <a:xfrm>
              <a:off x="7894265" y="6666064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9" name="îṥľiḍe"/>
            <p:cNvSpPr/>
            <p:nvPr userDrawn="1"/>
          </p:nvSpPr>
          <p:spPr bwMode="auto">
            <a:xfrm>
              <a:off x="7873402" y="6636856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0" name="íṡ1íďè"/>
            <p:cNvSpPr/>
            <p:nvPr userDrawn="1"/>
          </p:nvSpPr>
          <p:spPr bwMode="auto">
            <a:xfrm>
              <a:off x="7894265" y="6597217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1" name="iṡ1ïdê"/>
            <p:cNvSpPr>
              <a:spLocks noEditPoints="1"/>
            </p:cNvSpPr>
            <p:nvPr userDrawn="1"/>
          </p:nvSpPr>
          <p:spPr bwMode="auto">
            <a:xfrm>
              <a:off x="7873402" y="6572181"/>
              <a:ext cx="39639" cy="20863"/>
            </a:xfrm>
            <a:custGeom>
              <a:avLst/>
              <a:gdLst>
                <a:gd name="T0" fmla="*/ 9 w 9"/>
                <a:gd name="T1" fmla="*/ 3 h 5"/>
                <a:gd name="T2" fmla="*/ 0 w 9"/>
                <a:gd name="T3" fmla="*/ 3 h 5"/>
                <a:gd name="T4" fmla="*/ 0 w 9"/>
                <a:gd name="T5" fmla="*/ 4 h 5"/>
                <a:gd name="T6" fmla="*/ 1 w 9"/>
                <a:gd name="T7" fmla="*/ 5 h 5"/>
                <a:gd name="T8" fmla="*/ 1 w 9"/>
                <a:gd name="T9" fmla="*/ 5 h 5"/>
                <a:gd name="T10" fmla="*/ 9 w 9"/>
                <a:gd name="T11" fmla="*/ 5 h 5"/>
                <a:gd name="T12" fmla="*/ 9 w 9"/>
                <a:gd name="T13" fmla="*/ 3 h 5"/>
                <a:gd name="T14" fmla="*/ 9 w 9"/>
                <a:gd name="T15" fmla="*/ 0 h 5"/>
                <a:gd name="T16" fmla="*/ 0 w 9"/>
                <a:gd name="T17" fmla="*/ 0 h 5"/>
                <a:gd name="T18" fmla="*/ 0 w 9"/>
                <a:gd name="T19" fmla="*/ 0 h 5"/>
                <a:gd name="T20" fmla="*/ 9 w 9"/>
                <a:gd name="T21" fmla="*/ 0 h 5"/>
                <a:gd name="T22" fmla="*/ 9 w 9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9" y="5"/>
                    <a:pt x="9" y="5"/>
                  </a:cubicBezTo>
                  <a:cubicBezTo>
                    <a:pt x="9" y="3"/>
                    <a:pt x="9" y="3"/>
                    <a:pt x="9" y="3"/>
                  </a:cubicBezTo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2" name="iṡľiḋê"/>
            <p:cNvSpPr/>
            <p:nvPr userDrawn="1"/>
          </p:nvSpPr>
          <p:spPr bwMode="auto">
            <a:xfrm>
              <a:off x="6871989" y="6666064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3" name="îṣḻíḋê"/>
            <p:cNvSpPr/>
            <p:nvPr userDrawn="1"/>
          </p:nvSpPr>
          <p:spPr bwMode="auto">
            <a:xfrm>
              <a:off x="6871989" y="6636856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1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4" name="išḻîḓê"/>
            <p:cNvSpPr/>
            <p:nvPr userDrawn="1"/>
          </p:nvSpPr>
          <p:spPr bwMode="auto">
            <a:xfrm>
              <a:off x="6871989" y="6597217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5" name="îŝ1íḓê"/>
            <p:cNvSpPr/>
            <p:nvPr userDrawn="1"/>
          </p:nvSpPr>
          <p:spPr bwMode="auto">
            <a:xfrm>
              <a:off x="6871989" y="6572181"/>
              <a:ext cx="39639" cy="20863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0 h 5"/>
                <a:gd name="T4" fmla="*/ 0 w 9"/>
                <a:gd name="T5" fmla="*/ 5 h 5"/>
                <a:gd name="T6" fmla="*/ 9 w 9"/>
                <a:gd name="T7" fmla="*/ 5 h 5"/>
                <a:gd name="T8" fmla="*/ 9 w 9"/>
                <a:gd name="T9" fmla="*/ 5 h 5"/>
                <a:gd name="T10" fmla="*/ 9 w 9"/>
                <a:gd name="T11" fmla="*/ 4 h 5"/>
                <a:gd name="T12" fmla="*/ 9 w 9"/>
                <a:gd name="T13" fmla="*/ 3 h 5"/>
                <a:gd name="T14" fmla="*/ 0 w 9"/>
                <a:gd name="T15" fmla="*/ 3 h 5"/>
                <a:gd name="T16" fmla="*/ 0 w 9"/>
                <a:gd name="T17" fmla="*/ 0 h 5"/>
                <a:gd name="T18" fmla="*/ 9 w 9"/>
                <a:gd name="T19" fmla="*/ 0 h 5"/>
                <a:gd name="T20" fmla="*/ 9 w 9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6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6" name="íṣľiḑè"/>
            <p:cNvSpPr/>
            <p:nvPr userDrawn="1"/>
          </p:nvSpPr>
          <p:spPr bwMode="auto">
            <a:xfrm>
              <a:off x="7894265" y="6814190"/>
              <a:ext cx="18777" cy="27122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7" name="îṣḻîḓê"/>
            <p:cNvSpPr/>
            <p:nvPr userDrawn="1"/>
          </p:nvSpPr>
          <p:spPr bwMode="auto">
            <a:xfrm>
              <a:off x="7873402" y="6784982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6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8" name="iṥlîḍé"/>
            <p:cNvSpPr/>
            <p:nvPr userDrawn="1"/>
          </p:nvSpPr>
          <p:spPr bwMode="auto">
            <a:xfrm>
              <a:off x="7894265" y="6741170"/>
              <a:ext cx="18777" cy="25035"/>
            </a:xfrm>
            <a:custGeom>
              <a:avLst/>
              <a:gdLst>
                <a:gd name="T0" fmla="*/ 4 w 4"/>
                <a:gd name="T1" fmla="*/ 0 h 6"/>
                <a:gd name="T2" fmla="*/ 1 w 4"/>
                <a:gd name="T3" fmla="*/ 0 h 6"/>
                <a:gd name="T4" fmla="*/ 0 w 4"/>
                <a:gd name="T5" fmla="*/ 1 h 6"/>
                <a:gd name="T6" fmla="*/ 0 w 4"/>
                <a:gd name="T7" fmla="*/ 5 h 6"/>
                <a:gd name="T8" fmla="*/ 1 w 4"/>
                <a:gd name="T9" fmla="*/ 6 h 6"/>
                <a:gd name="T10" fmla="*/ 4 w 4"/>
                <a:gd name="T11" fmla="*/ 6 h 6"/>
                <a:gd name="T12" fmla="*/ 4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9" name="i$1íḋe"/>
            <p:cNvSpPr/>
            <p:nvPr userDrawn="1"/>
          </p:nvSpPr>
          <p:spPr bwMode="auto">
            <a:xfrm>
              <a:off x="7873402" y="6714048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1 w 9"/>
                <a:gd name="T3" fmla="*/ 0 h 6"/>
                <a:gd name="T4" fmla="*/ 1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1 w 9"/>
                <a:gd name="T11" fmla="*/ 5 h 6"/>
                <a:gd name="T12" fmla="*/ 1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0" name="íṥļiḍè"/>
            <p:cNvSpPr/>
            <p:nvPr userDrawn="1"/>
          </p:nvSpPr>
          <p:spPr bwMode="auto">
            <a:xfrm>
              <a:off x="6871989" y="6814190"/>
              <a:ext cx="20863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1" name="ïŝļîḓé"/>
            <p:cNvSpPr/>
            <p:nvPr userDrawn="1"/>
          </p:nvSpPr>
          <p:spPr bwMode="auto">
            <a:xfrm>
              <a:off x="6871989" y="6784982"/>
              <a:ext cx="39639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2" name="îṣ1îḑé"/>
            <p:cNvSpPr/>
            <p:nvPr userDrawn="1"/>
          </p:nvSpPr>
          <p:spPr bwMode="auto">
            <a:xfrm>
              <a:off x="6871989" y="6741170"/>
              <a:ext cx="20863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4"/>
                    <a:pt x="5" y="3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3" name="ïṣ1iḑe"/>
            <p:cNvSpPr/>
            <p:nvPr userDrawn="1"/>
          </p:nvSpPr>
          <p:spPr bwMode="auto">
            <a:xfrm>
              <a:off x="6871989" y="6714048"/>
              <a:ext cx="39639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9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4" name="îşľíḋé"/>
            <p:cNvSpPr>
              <a:spLocks noChangeArrowheads="1"/>
            </p:cNvSpPr>
            <p:nvPr userDrawn="1"/>
          </p:nvSpPr>
          <p:spPr bwMode="auto">
            <a:xfrm>
              <a:off x="6851126" y="6165357"/>
              <a:ext cx="1061916" cy="112659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5" name="îşľíḑê"/>
            <p:cNvSpPr>
              <a:spLocks noChangeArrowheads="1"/>
            </p:cNvSpPr>
            <p:nvPr userDrawn="1"/>
          </p:nvSpPr>
          <p:spPr bwMode="auto">
            <a:xfrm>
              <a:off x="6851126" y="6165357"/>
              <a:ext cx="1061916" cy="11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6" name="îṥlíḓe"/>
            <p:cNvSpPr/>
            <p:nvPr userDrawn="1"/>
          </p:nvSpPr>
          <p:spPr bwMode="auto">
            <a:xfrm>
              <a:off x="8098720" y="6165357"/>
              <a:ext cx="20863" cy="112659"/>
            </a:xfrm>
            <a:custGeom>
              <a:avLst/>
              <a:gdLst>
                <a:gd name="T0" fmla="*/ 10 w 10"/>
                <a:gd name="T1" fmla="*/ 0 h 54"/>
                <a:gd name="T2" fmla="*/ 2 w 10"/>
                <a:gd name="T3" fmla="*/ 0 h 54"/>
                <a:gd name="T4" fmla="*/ 2 w 10"/>
                <a:gd name="T5" fmla="*/ 31 h 54"/>
                <a:gd name="T6" fmla="*/ 0 w 10"/>
                <a:gd name="T7" fmla="*/ 31 h 54"/>
                <a:gd name="T8" fmla="*/ 0 w 10"/>
                <a:gd name="T9" fmla="*/ 54 h 54"/>
                <a:gd name="T10" fmla="*/ 10 w 10"/>
                <a:gd name="T11" fmla="*/ 54 h 54"/>
                <a:gd name="T12" fmla="*/ 10 w 1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4">
                  <a:moveTo>
                    <a:pt x="10" y="0"/>
                  </a:moveTo>
                  <a:lnTo>
                    <a:pt x="2" y="0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54"/>
                  </a:lnTo>
                  <a:lnTo>
                    <a:pt x="10" y="5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7" name="iṥḷïdê"/>
            <p:cNvSpPr/>
            <p:nvPr userDrawn="1"/>
          </p:nvSpPr>
          <p:spPr bwMode="auto">
            <a:xfrm>
              <a:off x="8098720" y="6165357"/>
              <a:ext cx="20863" cy="112659"/>
            </a:xfrm>
            <a:custGeom>
              <a:avLst/>
              <a:gdLst>
                <a:gd name="T0" fmla="*/ 10 w 10"/>
                <a:gd name="T1" fmla="*/ 0 h 54"/>
                <a:gd name="T2" fmla="*/ 2 w 10"/>
                <a:gd name="T3" fmla="*/ 0 h 54"/>
                <a:gd name="T4" fmla="*/ 2 w 10"/>
                <a:gd name="T5" fmla="*/ 31 h 54"/>
                <a:gd name="T6" fmla="*/ 0 w 10"/>
                <a:gd name="T7" fmla="*/ 31 h 54"/>
                <a:gd name="T8" fmla="*/ 0 w 10"/>
                <a:gd name="T9" fmla="*/ 54 h 54"/>
                <a:gd name="T10" fmla="*/ 10 w 10"/>
                <a:gd name="T11" fmla="*/ 54 h 54"/>
                <a:gd name="T12" fmla="*/ 10 w 1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4">
                  <a:moveTo>
                    <a:pt x="10" y="0"/>
                  </a:moveTo>
                  <a:lnTo>
                    <a:pt x="2" y="0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54"/>
                  </a:lnTo>
                  <a:lnTo>
                    <a:pt x="10" y="54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8" name="îŝļíḍé"/>
            <p:cNvSpPr/>
            <p:nvPr userDrawn="1"/>
          </p:nvSpPr>
          <p:spPr bwMode="auto">
            <a:xfrm>
              <a:off x="8050736" y="6165357"/>
              <a:ext cx="52157" cy="64675"/>
            </a:xfrm>
            <a:custGeom>
              <a:avLst/>
              <a:gdLst>
                <a:gd name="T0" fmla="*/ 25 w 25"/>
                <a:gd name="T1" fmla="*/ 0 h 31"/>
                <a:gd name="T2" fmla="*/ 0 w 25"/>
                <a:gd name="T3" fmla="*/ 0 h 31"/>
                <a:gd name="T4" fmla="*/ 23 w 25"/>
                <a:gd name="T5" fmla="*/ 0 h 31"/>
                <a:gd name="T6" fmla="*/ 23 w 25"/>
                <a:gd name="T7" fmla="*/ 31 h 31"/>
                <a:gd name="T8" fmla="*/ 25 w 25"/>
                <a:gd name="T9" fmla="*/ 31 h 31"/>
                <a:gd name="T10" fmla="*/ 25 w 25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">
                  <a:moveTo>
                    <a:pt x="25" y="0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1"/>
                  </a:lnTo>
                  <a:lnTo>
                    <a:pt x="25" y="3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9" name="iṡḻîḑè"/>
            <p:cNvSpPr/>
            <p:nvPr userDrawn="1"/>
          </p:nvSpPr>
          <p:spPr bwMode="auto">
            <a:xfrm>
              <a:off x="8050736" y="6165357"/>
              <a:ext cx="52157" cy="64675"/>
            </a:xfrm>
            <a:custGeom>
              <a:avLst/>
              <a:gdLst>
                <a:gd name="T0" fmla="*/ 25 w 25"/>
                <a:gd name="T1" fmla="*/ 0 h 31"/>
                <a:gd name="T2" fmla="*/ 0 w 25"/>
                <a:gd name="T3" fmla="*/ 0 h 31"/>
                <a:gd name="T4" fmla="*/ 23 w 25"/>
                <a:gd name="T5" fmla="*/ 0 h 31"/>
                <a:gd name="T6" fmla="*/ 23 w 25"/>
                <a:gd name="T7" fmla="*/ 31 h 31"/>
                <a:gd name="T8" fmla="*/ 25 w 25"/>
                <a:gd name="T9" fmla="*/ 31 h 31"/>
                <a:gd name="T10" fmla="*/ 25 w 25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">
                  <a:moveTo>
                    <a:pt x="25" y="0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1"/>
                  </a:lnTo>
                  <a:lnTo>
                    <a:pt x="25" y="31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0" name="iṩľïďê"/>
            <p:cNvSpPr/>
            <p:nvPr userDrawn="1"/>
          </p:nvSpPr>
          <p:spPr bwMode="auto">
            <a:xfrm>
              <a:off x="7913042" y="6165357"/>
              <a:ext cx="185679" cy="112659"/>
            </a:xfrm>
            <a:custGeom>
              <a:avLst/>
              <a:gdLst>
                <a:gd name="T0" fmla="*/ 89 w 89"/>
                <a:gd name="T1" fmla="*/ 0 h 54"/>
                <a:gd name="T2" fmla="*/ 66 w 89"/>
                <a:gd name="T3" fmla="*/ 0 h 54"/>
                <a:gd name="T4" fmla="*/ 58 w 89"/>
                <a:gd name="T5" fmla="*/ 0 h 54"/>
                <a:gd name="T6" fmla="*/ 12 w 89"/>
                <a:gd name="T7" fmla="*/ 0 h 54"/>
                <a:gd name="T8" fmla="*/ 2 w 89"/>
                <a:gd name="T9" fmla="*/ 0 h 54"/>
                <a:gd name="T10" fmla="*/ 0 w 89"/>
                <a:gd name="T11" fmla="*/ 0 h 54"/>
                <a:gd name="T12" fmla="*/ 0 w 89"/>
                <a:gd name="T13" fmla="*/ 54 h 54"/>
                <a:gd name="T14" fmla="*/ 89 w 89"/>
                <a:gd name="T15" fmla="*/ 54 h 54"/>
                <a:gd name="T16" fmla="*/ 89 w 89"/>
                <a:gd name="T17" fmla="*/ 31 h 54"/>
                <a:gd name="T18" fmla="*/ 89 w 89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54">
                  <a:moveTo>
                    <a:pt x="89" y="0"/>
                  </a:moveTo>
                  <a:lnTo>
                    <a:pt x="66" y="0"/>
                  </a:lnTo>
                  <a:lnTo>
                    <a:pt x="58" y="0"/>
                  </a:lnTo>
                  <a:lnTo>
                    <a:pt x="1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89" y="54"/>
                  </a:lnTo>
                  <a:lnTo>
                    <a:pt x="89" y="3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AC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1" name="is1iḓe"/>
            <p:cNvSpPr/>
            <p:nvPr userDrawn="1"/>
          </p:nvSpPr>
          <p:spPr bwMode="auto">
            <a:xfrm>
              <a:off x="7913042" y="6165357"/>
              <a:ext cx="185679" cy="112659"/>
            </a:xfrm>
            <a:custGeom>
              <a:avLst/>
              <a:gdLst>
                <a:gd name="T0" fmla="*/ 89 w 89"/>
                <a:gd name="T1" fmla="*/ 0 h 54"/>
                <a:gd name="T2" fmla="*/ 66 w 89"/>
                <a:gd name="T3" fmla="*/ 0 h 54"/>
                <a:gd name="T4" fmla="*/ 58 w 89"/>
                <a:gd name="T5" fmla="*/ 0 h 54"/>
                <a:gd name="T6" fmla="*/ 12 w 89"/>
                <a:gd name="T7" fmla="*/ 0 h 54"/>
                <a:gd name="T8" fmla="*/ 2 w 89"/>
                <a:gd name="T9" fmla="*/ 0 h 54"/>
                <a:gd name="T10" fmla="*/ 0 w 89"/>
                <a:gd name="T11" fmla="*/ 0 h 54"/>
                <a:gd name="T12" fmla="*/ 0 w 89"/>
                <a:gd name="T13" fmla="*/ 54 h 54"/>
                <a:gd name="T14" fmla="*/ 89 w 89"/>
                <a:gd name="T15" fmla="*/ 54 h 54"/>
                <a:gd name="T16" fmla="*/ 89 w 89"/>
                <a:gd name="T17" fmla="*/ 31 h 54"/>
                <a:gd name="T18" fmla="*/ 89 w 89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54">
                  <a:moveTo>
                    <a:pt x="89" y="0"/>
                  </a:moveTo>
                  <a:lnTo>
                    <a:pt x="66" y="0"/>
                  </a:lnTo>
                  <a:lnTo>
                    <a:pt x="58" y="0"/>
                  </a:lnTo>
                  <a:lnTo>
                    <a:pt x="1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89" y="54"/>
                  </a:lnTo>
                  <a:lnTo>
                    <a:pt x="89" y="31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2" name="íṥḷïďe"/>
            <p:cNvSpPr/>
            <p:nvPr userDrawn="1"/>
          </p:nvSpPr>
          <p:spPr bwMode="auto">
            <a:xfrm>
              <a:off x="6871989" y="6278016"/>
              <a:ext cx="1041053" cy="12518"/>
            </a:xfrm>
            <a:custGeom>
              <a:avLst/>
              <a:gdLst>
                <a:gd name="T0" fmla="*/ 240 w 240"/>
                <a:gd name="T1" fmla="*/ 0 h 3"/>
                <a:gd name="T2" fmla="*/ 0 w 240"/>
                <a:gd name="T3" fmla="*/ 0 h 3"/>
                <a:gd name="T4" fmla="*/ 9 w 240"/>
                <a:gd name="T5" fmla="*/ 0 h 3"/>
                <a:gd name="T6" fmla="*/ 9 w 240"/>
                <a:gd name="T7" fmla="*/ 0 h 3"/>
                <a:gd name="T8" fmla="*/ 9 w 240"/>
                <a:gd name="T9" fmla="*/ 1 h 3"/>
                <a:gd name="T10" fmla="*/ 9 w 240"/>
                <a:gd name="T11" fmla="*/ 3 h 3"/>
                <a:gd name="T12" fmla="*/ 231 w 240"/>
                <a:gd name="T13" fmla="*/ 3 h 3"/>
                <a:gd name="T14" fmla="*/ 231 w 240"/>
                <a:gd name="T15" fmla="*/ 1 h 3"/>
                <a:gd name="T16" fmla="*/ 231 w 240"/>
                <a:gd name="T17" fmla="*/ 1 h 3"/>
                <a:gd name="T18" fmla="*/ 231 w 240"/>
                <a:gd name="T19" fmla="*/ 1 h 3"/>
                <a:gd name="T20" fmla="*/ 232 w 240"/>
                <a:gd name="T21" fmla="*/ 0 h 3"/>
                <a:gd name="T22" fmla="*/ 232 w 240"/>
                <a:gd name="T23" fmla="*/ 0 h 3"/>
                <a:gd name="T24" fmla="*/ 240 w 240"/>
                <a:gd name="T25" fmla="*/ 0 h 3"/>
                <a:gd name="T26" fmla="*/ 240 w 240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3">
                  <a:moveTo>
                    <a:pt x="2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6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2"/>
                    <a:pt x="9" y="3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1" y="2"/>
                    <a:pt x="231" y="1"/>
                    <a:pt x="231" y="1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231" y="1"/>
                    <a:pt x="231" y="1"/>
                    <a:pt x="231" y="1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4" y="0"/>
                    <a:pt x="240" y="0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solidFill>
              <a:srgbClr val="92A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3" name="íṧḻîḓé"/>
            <p:cNvSpPr/>
            <p:nvPr userDrawn="1"/>
          </p:nvSpPr>
          <p:spPr bwMode="auto">
            <a:xfrm>
              <a:off x="7873402" y="6278016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1 w 9"/>
                <a:gd name="T3" fmla="*/ 0 h 3"/>
                <a:gd name="T4" fmla="*/ 1 w 9"/>
                <a:gd name="T5" fmla="*/ 0 h 3"/>
                <a:gd name="T6" fmla="*/ 0 w 9"/>
                <a:gd name="T7" fmla="*/ 1 h 3"/>
                <a:gd name="T8" fmla="*/ 0 w 9"/>
                <a:gd name="T9" fmla="*/ 3 h 3"/>
                <a:gd name="T10" fmla="*/ 9 w 9"/>
                <a:gd name="T11" fmla="*/ 3 h 3"/>
                <a:gd name="T12" fmla="*/ 9 w 9"/>
                <a:gd name="T13" fmla="*/ 3 h 3"/>
                <a:gd name="T14" fmla="*/ 9 w 9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4" name="ïśļîḍe"/>
            <p:cNvSpPr/>
            <p:nvPr userDrawn="1"/>
          </p:nvSpPr>
          <p:spPr bwMode="auto">
            <a:xfrm>
              <a:off x="6871989" y="6278016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3 h 3"/>
                <a:gd name="T6" fmla="*/ 9 w 9"/>
                <a:gd name="T7" fmla="*/ 3 h 3"/>
                <a:gd name="T8" fmla="*/ 9 w 9"/>
                <a:gd name="T9" fmla="*/ 1 h 3"/>
                <a:gd name="T10" fmla="*/ 9 w 9"/>
                <a:gd name="T11" fmla="*/ 0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6" y="0"/>
                    <a:pt x="1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5" name="i$ḻïḋè"/>
            <p:cNvSpPr>
              <a:spLocks noChangeArrowheads="1"/>
            </p:cNvSpPr>
            <p:nvPr userDrawn="1"/>
          </p:nvSpPr>
          <p:spPr bwMode="auto">
            <a:xfrm>
              <a:off x="7913042" y="6278016"/>
              <a:ext cx="185679" cy="12518"/>
            </a:xfrm>
            <a:prstGeom prst="rect">
              <a:avLst/>
            </a:prstGeom>
            <a:solidFill>
              <a:srgbClr val="677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6" name="îśļïḑê"/>
            <p:cNvSpPr>
              <a:spLocks noChangeArrowheads="1"/>
            </p:cNvSpPr>
            <p:nvPr userDrawn="1"/>
          </p:nvSpPr>
          <p:spPr bwMode="auto">
            <a:xfrm>
              <a:off x="7913042" y="6278016"/>
              <a:ext cx="185679" cy="12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7" name="ïṩḻîdê"/>
            <p:cNvSpPr>
              <a:spLocks noChangeArrowheads="1"/>
            </p:cNvSpPr>
            <p:nvPr userDrawn="1"/>
          </p:nvSpPr>
          <p:spPr bwMode="auto">
            <a:xfrm>
              <a:off x="7913042" y="6278016"/>
              <a:ext cx="185679" cy="2086"/>
            </a:xfrm>
            <a:prstGeom prst="rect">
              <a:avLst/>
            </a:prstGeom>
            <a:solidFill>
              <a:srgbClr val="99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8" name="ï$ļïdê"/>
            <p:cNvSpPr/>
            <p:nvPr userDrawn="1"/>
          </p:nvSpPr>
          <p:spPr bwMode="auto">
            <a:xfrm>
              <a:off x="7913042" y="6278016"/>
              <a:ext cx="185679" cy="0"/>
            </a:xfrm>
            <a:custGeom>
              <a:avLst/>
              <a:gdLst>
                <a:gd name="T0" fmla="*/ 89 w 89"/>
                <a:gd name="T1" fmla="*/ 0 w 89"/>
                <a:gd name="T2" fmla="*/ 0 w 89"/>
                <a:gd name="T3" fmla="*/ 89 w 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89">
                  <a:moveTo>
                    <a:pt x="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9" name="íṥḷïďé"/>
            <p:cNvSpPr/>
            <p:nvPr userDrawn="1"/>
          </p:nvSpPr>
          <p:spPr bwMode="auto">
            <a:xfrm>
              <a:off x="7913042" y="6278016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F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0" name="iṩḷïdé"/>
            <p:cNvSpPr/>
            <p:nvPr userDrawn="1"/>
          </p:nvSpPr>
          <p:spPr bwMode="auto">
            <a:xfrm>
              <a:off x="7913042" y="6278016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1" name="iṡľíḋé"/>
            <p:cNvSpPr/>
            <p:nvPr userDrawn="1"/>
          </p:nvSpPr>
          <p:spPr bwMode="auto">
            <a:xfrm>
              <a:off x="7913042" y="6278016"/>
              <a:ext cx="0" cy="12518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8C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2" name="íṩliďè"/>
            <p:cNvSpPr/>
            <p:nvPr userDrawn="1"/>
          </p:nvSpPr>
          <p:spPr bwMode="auto">
            <a:xfrm>
              <a:off x="6911628" y="6572181"/>
              <a:ext cx="961774" cy="12518"/>
            </a:xfrm>
            <a:custGeom>
              <a:avLst/>
              <a:gdLst>
                <a:gd name="T0" fmla="*/ 222 w 222"/>
                <a:gd name="T1" fmla="*/ 0 h 3"/>
                <a:gd name="T2" fmla="*/ 0 w 222"/>
                <a:gd name="T3" fmla="*/ 0 h 3"/>
                <a:gd name="T4" fmla="*/ 0 w 222"/>
                <a:gd name="T5" fmla="*/ 0 h 3"/>
                <a:gd name="T6" fmla="*/ 0 w 222"/>
                <a:gd name="T7" fmla="*/ 3 h 3"/>
                <a:gd name="T8" fmla="*/ 222 w 222"/>
                <a:gd name="T9" fmla="*/ 3 h 3"/>
                <a:gd name="T10" fmla="*/ 222 w 222"/>
                <a:gd name="T11" fmla="*/ 0 h 3"/>
                <a:gd name="T12" fmla="*/ 222 w 222"/>
                <a:gd name="T13" fmla="*/ 0 h 3"/>
                <a:gd name="T14" fmla="*/ 222 w 222"/>
                <a:gd name="T15" fmla="*/ 0 h 3"/>
                <a:gd name="T16" fmla="*/ 222 w 22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3">
                  <a:moveTo>
                    <a:pt x="2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222" y="2"/>
                    <a:pt x="222" y="1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</a:path>
              </a:pathLst>
            </a:custGeom>
            <a:solidFill>
              <a:srgbClr val="879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3" name="îṡlïḓe"/>
            <p:cNvSpPr/>
            <p:nvPr userDrawn="1"/>
          </p:nvSpPr>
          <p:spPr bwMode="auto">
            <a:xfrm>
              <a:off x="7913042" y="6572181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4" name="îS1iḑé"/>
            <p:cNvSpPr/>
            <p:nvPr userDrawn="1"/>
          </p:nvSpPr>
          <p:spPr bwMode="auto">
            <a:xfrm>
              <a:off x="7913042" y="6572181"/>
              <a:ext cx="0" cy="12518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6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5" name="îṧľïḓe"/>
            <p:cNvSpPr/>
            <p:nvPr userDrawn="1"/>
          </p:nvSpPr>
          <p:spPr bwMode="auto">
            <a:xfrm>
              <a:off x="7873402" y="6572181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0 h 3"/>
                <a:gd name="T6" fmla="*/ 0 w 9"/>
                <a:gd name="T7" fmla="*/ 3 h 3"/>
                <a:gd name="T8" fmla="*/ 9 w 9"/>
                <a:gd name="T9" fmla="*/ 3 h 3"/>
                <a:gd name="T10" fmla="*/ 9 w 9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F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6" name="işlíḍé"/>
            <p:cNvSpPr/>
            <p:nvPr userDrawn="1"/>
          </p:nvSpPr>
          <p:spPr bwMode="auto">
            <a:xfrm>
              <a:off x="6871989" y="6572181"/>
              <a:ext cx="39639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3 h 3"/>
                <a:gd name="T6" fmla="*/ 9 w 9"/>
                <a:gd name="T7" fmla="*/ 3 h 3"/>
                <a:gd name="T8" fmla="*/ 9 w 9"/>
                <a:gd name="T9" fmla="*/ 0 h 3"/>
                <a:gd name="T10" fmla="*/ 9 w 9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F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7" name="íṥ1ïḑé"/>
            <p:cNvSpPr/>
            <p:nvPr userDrawn="1"/>
          </p:nvSpPr>
          <p:spPr bwMode="auto">
            <a:xfrm>
              <a:off x="7913042" y="6572181"/>
              <a:ext cx="185679" cy="12518"/>
            </a:xfrm>
            <a:custGeom>
              <a:avLst/>
              <a:gdLst>
                <a:gd name="T0" fmla="*/ 89 w 89"/>
                <a:gd name="T1" fmla="*/ 0 h 6"/>
                <a:gd name="T2" fmla="*/ 0 w 89"/>
                <a:gd name="T3" fmla="*/ 0 h 6"/>
                <a:gd name="T4" fmla="*/ 0 w 89"/>
                <a:gd name="T5" fmla="*/ 0 h 6"/>
                <a:gd name="T6" fmla="*/ 0 w 89"/>
                <a:gd name="T7" fmla="*/ 6 h 6"/>
                <a:gd name="T8" fmla="*/ 89 w 89"/>
                <a:gd name="T9" fmla="*/ 6 h 6"/>
                <a:gd name="T10" fmla="*/ 89 w 8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6">
                  <a:moveTo>
                    <a:pt x="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89" y="6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546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8" name="îśḷîḋé"/>
            <p:cNvSpPr/>
            <p:nvPr userDrawn="1"/>
          </p:nvSpPr>
          <p:spPr bwMode="auto">
            <a:xfrm>
              <a:off x="7913042" y="6572181"/>
              <a:ext cx="185679" cy="12518"/>
            </a:xfrm>
            <a:custGeom>
              <a:avLst/>
              <a:gdLst>
                <a:gd name="T0" fmla="*/ 89 w 89"/>
                <a:gd name="T1" fmla="*/ 0 h 6"/>
                <a:gd name="T2" fmla="*/ 0 w 89"/>
                <a:gd name="T3" fmla="*/ 0 h 6"/>
                <a:gd name="T4" fmla="*/ 0 w 89"/>
                <a:gd name="T5" fmla="*/ 0 h 6"/>
                <a:gd name="T6" fmla="*/ 0 w 89"/>
                <a:gd name="T7" fmla="*/ 6 h 6"/>
                <a:gd name="T8" fmla="*/ 89 w 89"/>
                <a:gd name="T9" fmla="*/ 6 h 6"/>
                <a:gd name="T10" fmla="*/ 89 w 8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6">
                  <a:moveTo>
                    <a:pt x="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89" y="6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9" name="íṡḷîde"/>
            <p:cNvSpPr>
              <a:spLocks noChangeArrowheads="1"/>
            </p:cNvSpPr>
            <p:nvPr userDrawn="1"/>
          </p:nvSpPr>
          <p:spPr bwMode="auto">
            <a:xfrm>
              <a:off x="7913042" y="6572181"/>
              <a:ext cx="2086" cy="12518"/>
            </a:xfrm>
            <a:prstGeom prst="rect">
              <a:avLst/>
            </a:prstGeom>
            <a:solidFill>
              <a:srgbClr val="495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0" name="îSḷîďè"/>
            <p:cNvSpPr>
              <a:spLocks noChangeArrowheads="1"/>
            </p:cNvSpPr>
            <p:nvPr userDrawn="1"/>
          </p:nvSpPr>
          <p:spPr bwMode="auto">
            <a:xfrm>
              <a:off x="7913042" y="6572181"/>
              <a:ext cx="2086" cy="12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1" name="iṥḷiďê"/>
            <p:cNvSpPr>
              <a:spLocks noEditPoints="1"/>
            </p:cNvSpPr>
            <p:nvPr userDrawn="1"/>
          </p:nvSpPr>
          <p:spPr bwMode="auto">
            <a:xfrm>
              <a:off x="6851126" y="6536714"/>
              <a:ext cx="20863" cy="35467"/>
            </a:xfrm>
            <a:custGeom>
              <a:avLst/>
              <a:gdLst>
                <a:gd name="T0" fmla="*/ 2 w 10"/>
                <a:gd name="T1" fmla="*/ 0 h 17"/>
                <a:gd name="T2" fmla="*/ 0 w 10"/>
                <a:gd name="T3" fmla="*/ 0 h 17"/>
                <a:gd name="T4" fmla="*/ 0 w 10"/>
                <a:gd name="T5" fmla="*/ 17 h 17"/>
                <a:gd name="T6" fmla="*/ 2 w 10"/>
                <a:gd name="T7" fmla="*/ 17 h 17"/>
                <a:gd name="T8" fmla="*/ 2 w 10"/>
                <a:gd name="T9" fmla="*/ 0 h 17"/>
                <a:gd name="T10" fmla="*/ 10 w 10"/>
                <a:gd name="T11" fmla="*/ 0 h 17"/>
                <a:gd name="T12" fmla="*/ 10 w 10"/>
                <a:gd name="T13" fmla="*/ 0 h 17"/>
                <a:gd name="T14" fmla="*/ 10 w 10"/>
                <a:gd name="T15" fmla="*/ 17 h 17"/>
                <a:gd name="T16" fmla="*/ 10 w 10"/>
                <a:gd name="T17" fmla="*/ 17 h 17"/>
                <a:gd name="T18" fmla="*/ 10 w 10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10" y="0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9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2" name="ïśḻîḍè"/>
            <p:cNvSpPr>
              <a:spLocks noEditPoints="1"/>
            </p:cNvSpPr>
            <p:nvPr userDrawn="1"/>
          </p:nvSpPr>
          <p:spPr bwMode="auto">
            <a:xfrm>
              <a:off x="6851126" y="6536714"/>
              <a:ext cx="20863" cy="35467"/>
            </a:xfrm>
            <a:custGeom>
              <a:avLst/>
              <a:gdLst>
                <a:gd name="T0" fmla="*/ 2 w 10"/>
                <a:gd name="T1" fmla="*/ 0 h 17"/>
                <a:gd name="T2" fmla="*/ 0 w 10"/>
                <a:gd name="T3" fmla="*/ 0 h 17"/>
                <a:gd name="T4" fmla="*/ 0 w 10"/>
                <a:gd name="T5" fmla="*/ 17 h 17"/>
                <a:gd name="T6" fmla="*/ 2 w 10"/>
                <a:gd name="T7" fmla="*/ 17 h 17"/>
                <a:gd name="T8" fmla="*/ 2 w 10"/>
                <a:gd name="T9" fmla="*/ 0 h 17"/>
                <a:gd name="T10" fmla="*/ 10 w 10"/>
                <a:gd name="T11" fmla="*/ 0 h 17"/>
                <a:gd name="T12" fmla="*/ 10 w 10"/>
                <a:gd name="T13" fmla="*/ 0 h 17"/>
                <a:gd name="T14" fmla="*/ 10 w 10"/>
                <a:gd name="T15" fmla="*/ 17 h 17"/>
                <a:gd name="T16" fmla="*/ 10 w 10"/>
                <a:gd name="T17" fmla="*/ 17 h 17"/>
                <a:gd name="T18" fmla="*/ 10 w 10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10" y="0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3" name="iŝļíḑè"/>
            <p:cNvSpPr>
              <a:spLocks noChangeArrowheads="1"/>
            </p:cNvSpPr>
            <p:nvPr userDrawn="1"/>
          </p:nvSpPr>
          <p:spPr bwMode="auto">
            <a:xfrm>
              <a:off x="6855298" y="6536714"/>
              <a:ext cx="16690" cy="35467"/>
            </a:xfrm>
            <a:prstGeom prst="rect">
              <a:avLst/>
            </a:prstGeom>
            <a:solidFill>
              <a:srgbClr val="BAC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4" name="ïşľïḍè"/>
            <p:cNvSpPr>
              <a:spLocks noChangeArrowheads="1"/>
            </p:cNvSpPr>
            <p:nvPr userDrawn="1"/>
          </p:nvSpPr>
          <p:spPr bwMode="auto">
            <a:xfrm>
              <a:off x="6855298" y="6536714"/>
              <a:ext cx="16690" cy="35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5" name="íṣḷiḓè"/>
            <p:cNvSpPr/>
            <p:nvPr userDrawn="1"/>
          </p:nvSpPr>
          <p:spPr bwMode="auto">
            <a:xfrm>
              <a:off x="6871989" y="6536714"/>
              <a:ext cx="1041053" cy="35467"/>
            </a:xfrm>
            <a:custGeom>
              <a:avLst/>
              <a:gdLst>
                <a:gd name="T0" fmla="*/ 236 w 240"/>
                <a:gd name="T1" fmla="*/ 0 h 8"/>
                <a:gd name="T2" fmla="*/ 5 w 240"/>
                <a:gd name="T3" fmla="*/ 0 h 8"/>
                <a:gd name="T4" fmla="*/ 5 w 240"/>
                <a:gd name="T5" fmla="*/ 1 h 8"/>
                <a:gd name="T6" fmla="*/ 4 w 240"/>
                <a:gd name="T7" fmla="*/ 2 h 8"/>
                <a:gd name="T8" fmla="*/ 0 w 240"/>
                <a:gd name="T9" fmla="*/ 2 h 8"/>
                <a:gd name="T10" fmla="*/ 0 w 240"/>
                <a:gd name="T11" fmla="*/ 0 h 8"/>
                <a:gd name="T12" fmla="*/ 0 w 240"/>
                <a:gd name="T13" fmla="*/ 0 h 8"/>
                <a:gd name="T14" fmla="*/ 0 w 240"/>
                <a:gd name="T15" fmla="*/ 8 h 8"/>
                <a:gd name="T16" fmla="*/ 0 w 240"/>
                <a:gd name="T17" fmla="*/ 8 h 8"/>
                <a:gd name="T18" fmla="*/ 0 w 240"/>
                <a:gd name="T19" fmla="*/ 7 h 8"/>
                <a:gd name="T20" fmla="*/ 0 w 240"/>
                <a:gd name="T21" fmla="*/ 7 h 8"/>
                <a:gd name="T22" fmla="*/ 9 w 240"/>
                <a:gd name="T23" fmla="*/ 7 h 8"/>
                <a:gd name="T24" fmla="*/ 9 w 240"/>
                <a:gd name="T25" fmla="*/ 7 h 8"/>
                <a:gd name="T26" fmla="*/ 9 w 240"/>
                <a:gd name="T27" fmla="*/ 8 h 8"/>
                <a:gd name="T28" fmla="*/ 231 w 240"/>
                <a:gd name="T29" fmla="*/ 8 h 8"/>
                <a:gd name="T30" fmla="*/ 232 w 240"/>
                <a:gd name="T31" fmla="*/ 7 h 8"/>
                <a:gd name="T32" fmla="*/ 232 w 240"/>
                <a:gd name="T33" fmla="*/ 7 h 8"/>
                <a:gd name="T34" fmla="*/ 240 w 240"/>
                <a:gd name="T35" fmla="*/ 7 h 8"/>
                <a:gd name="T36" fmla="*/ 240 w 240"/>
                <a:gd name="T37" fmla="*/ 2 h 8"/>
                <a:gd name="T38" fmla="*/ 237 w 240"/>
                <a:gd name="T39" fmla="*/ 2 h 8"/>
                <a:gd name="T40" fmla="*/ 236 w 240"/>
                <a:gd name="T41" fmla="*/ 1 h 8"/>
                <a:gd name="T42" fmla="*/ 236 w 240"/>
                <a:gd name="T4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8">
                  <a:moveTo>
                    <a:pt x="23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6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4" y="7"/>
                    <a:pt x="240" y="7"/>
                    <a:pt x="240" y="7"/>
                  </a:cubicBezTo>
                  <a:cubicBezTo>
                    <a:pt x="240" y="2"/>
                    <a:pt x="240" y="2"/>
                    <a:pt x="240" y="2"/>
                  </a:cubicBezTo>
                  <a:cubicBezTo>
                    <a:pt x="240" y="2"/>
                    <a:pt x="238" y="2"/>
                    <a:pt x="237" y="2"/>
                  </a:cubicBezTo>
                  <a:cubicBezTo>
                    <a:pt x="236" y="2"/>
                    <a:pt x="236" y="2"/>
                    <a:pt x="236" y="1"/>
                  </a:cubicBezTo>
                  <a:cubicBezTo>
                    <a:pt x="236" y="1"/>
                    <a:pt x="236" y="0"/>
                    <a:pt x="236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6" name="ïṧļîḓê"/>
            <p:cNvSpPr/>
            <p:nvPr userDrawn="1"/>
          </p:nvSpPr>
          <p:spPr bwMode="auto">
            <a:xfrm>
              <a:off x="7913042" y="6536714"/>
              <a:ext cx="0" cy="35467"/>
            </a:xfrm>
            <a:custGeom>
              <a:avLst/>
              <a:gdLst>
                <a:gd name="T0" fmla="*/ 0 h 17"/>
                <a:gd name="T1" fmla="*/ 0 h 17"/>
                <a:gd name="T2" fmla="*/ 4 h 17"/>
                <a:gd name="T3" fmla="*/ 4 h 17"/>
                <a:gd name="T4" fmla="*/ 15 h 17"/>
                <a:gd name="T5" fmla="*/ 15 h 17"/>
                <a:gd name="T6" fmla="*/ 17 h 17"/>
                <a:gd name="T7" fmla="*/ 0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7" name="ïśľïḑe"/>
            <p:cNvSpPr/>
            <p:nvPr userDrawn="1"/>
          </p:nvSpPr>
          <p:spPr bwMode="auto">
            <a:xfrm>
              <a:off x="7913042" y="6536714"/>
              <a:ext cx="0" cy="35467"/>
            </a:xfrm>
            <a:custGeom>
              <a:avLst/>
              <a:gdLst>
                <a:gd name="T0" fmla="*/ 0 h 17"/>
                <a:gd name="T1" fmla="*/ 0 h 17"/>
                <a:gd name="T2" fmla="*/ 4 h 17"/>
                <a:gd name="T3" fmla="*/ 4 h 17"/>
                <a:gd name="T4" fmla="*/ 15 h 17"/>
                <a:gd name="T5" fmla="*/ 15 h 17"/>
                <a:gd name="T6" fmla="*/ 17 h 17"/>
                <a:gd name="T7" fmla="*/ 0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8" name="îš1íḍè"/>
            <p:cNvSpPr/>
            <p:nvPr userDrawn="1"/>
          </p:nvSpPr>
          <p:spPr bwMode="auto">
            <a:xfrm>
              <a:off x="7894265" y="6536714"/>
              <a:ext cx="18777" cy="834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2 h 2"/>
                <a:gd name="T10" fmla="*/ 4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4" y="2"/>
                    <a:pt x="4" y="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9" name="î$ľíḑê"/>
            <p:cNvSpPr/>
            <p:nvPr userDrawn="1"/>
          </p:nvSpPr>
          <p:spPr bwMode="auto">
            <a:xfrm>
              <a:off x="6871989" y="6536714"/>
              <a:ext cx="20863" cy="834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0 w 5"/>
                <a:gd name="T5" fmla="*/ 2 h 2"/>
                <a:gd name="T6" fmla="*/ 4 w 5"/>
                <a:gd name="T7" fmla="*/ 2 h 2"/>
                <a:gd name="T8" fmla="*/ 5 w 5"/>
                <a:gd name="T9" fmla="*/ 1 h 2"/>
                <a:gd name="T10" fmla="*/ 5 w 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3" y="2"/>
                    <a:pt x="4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</a:path>
              </a:pathLst>
            </a:custGeom>
            <a:solidFill>
              <a:srgbClr val="DA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0" name="ïṩ1íďè"/>
            <p:cNvSpPr/>
            <p:nvPr userDrawn="1"/>
          </p:nvSpPr>
          <p:spPr bwMode="auto">
            <a:xfrm>
              <a:off x="7873402" y="6568009"/>
              <a:ext cx="39639" cy="4173"/>
            </a:xfrm>
            <a:custGeom>
              <a:avLst/>
              <a:gdLst>
                <a:gd name="T0" fmla="*/ 9 w 9"/>
                <a:gd name="T1" fmla="*/ 0 h 1"/>
                <a:gd name="T2" fmla="*/ 1 w 9"/>
                <a:gd name="T3" fmla="*/ 0 h 1"/>
                <a:gd name="T4" fmla="*/ 1 w 9"/>
                <a:gd name="T5" fmla="*/ 0 h 1"/>
                <a:gd name="T6" fmla="*/ 0 w 9"/>
                <a:gd name="T7" fmla="*/ 1 h 1"/>
                <a:gd name="T8" fmla="*/ 9 w 9"/>
                <a:gd name="T9" fmla="*/ 1 h 1"/>
                <a:gd name="T10" fmla="*/ 9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9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9EC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1" name="iŝļîḑé"/>
            <p:cNvSpPr/>
            <p:nvPr userDrawn="1"/>
          </p:nvSpPr>
          <p:spPr bwMode="auto">
            <a:xfrm>
              <a:off x="6871989" y="6568009"/>
              <a:ext cx="39639" cy="4173"/>
            </a:xfrm>
            <a:custGeom>
              <a:avLst/>
              <a:gdLst>
                <a:gd name="T0" fmla="*/ 9 w 9"/>
                <a:gd name="T1" fmla="*/ 0 h 1"/>
                <a:gd name="T2" fmla="*/ 0 w 9"/>
                <a:gd name="T3" fmla="*/ 0 h 1"/>
                <a:gd name="T4" fmla="*/ 0 w 9"/>
                <a:gd name="T5" fmla="*/ 1 h 1"/>
                <a:gd name="T6" fmla="*/ 9 w 9"/>
                <a:gd name="T7" fmla="*/ 1 h 1"/>
                <a:gd name="T8" fmla="*/ 9 w 9"/>
                <a:gd name="T9" fmla="*/ 0 h 1"/>
                <a:gd name="T10" fmla="*/ 9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9EC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2" name="îṥ1îḍè"/>
            <p:cNvSpPr/>
            <p:nvPr userDrawn="1"/>
          </p:nvSpPr>
          <p:spPr bwMode="auto">
            <a:xfrm>
              <a:off x="8098720" y="6536714"/>
              <a:ext cx="20863" cy="35467"/>
            </a:xfrm>
            <a:custGeom>
              <a:avLst/>
              <a:gdLst>
                <a:gd name="T0" fmla="*/ 10 w 10"/>
                <a:gd name="T1" fmla="*/ 0 h 17"/>
                <a:gd name="T2" fmla="*/ 2 w 10"/>
                <a:gd name="T3" fmla="*/ 0 h 17"/>
                <a:gd name="T4" fmla="*/ 2 w 10"/>
                <a:gd name="T5" fmla="*/ 13 h 17"/>
                <a:gd name="T6" fmla="*/ 0 w 10"/>
                <a:gd name="T7" fmla="*/ 13 h 17"/>
                <a:gd name="T8" fmla="*/ 0 w 10"/>
                <a:gd name="T9" fmla="*/ 17 h 17"/>
                <a:gd name="T10" fmla="*/ 10 w 10"/>
                <a:gd name="T11" fmla="*/ 17 h 17"/>
                <a:gd name="T12" fmla="*/ 10 w 1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lnTo>
                    <a:pt x="2" y="0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3" name="ïsľíḋé"/>
            <p:cNvSpPr/>
            <p:nvPr userDrawn="1"/>
          </p:nvSpPr>
          <p:spPr bwMode="auto">
            <a:xfrm>
              <a:off x="8098720" y="6536714"/>
              <a:ext cx="20863" cy="35467"/>
            </a:xfrm>
            <a:custGeom>
              <a:avLst/>
              <a:gdLst>
                <a:gd name="T0" fmla="*/ 10 w 10"/>
                <a:gd name="T1" fmla="*/ 0 h 17"/>
                <a:gd name="T2" fmla="*/ 2 w 10"/>
                <a:gd name="T3" fmla="*/ 0 h 17"/>
                <a:gd name="T4" fmla="*/ 2 w 10"/>
                <a:gd name="T5" fmla="*/ 13 h 17"/>
                <a:gd name="T6" fmla="*/ 0 w 10"/>
                <a:gd name="T7" fmla="*/ 13 h 17"/>
                <a:gd name="T8" fmla="*/ 0 w 10"/>
                <a:gd name="T9" fmla="*/ 17 h 17"/>
                <a:gd name="T10" fmla="*/ 10 w 10"/>
                <a:gd name="T11" fmla="*/ 17 h 17"/>
                <a:gd name="T12" fmla="*/ 10 w 1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lnTo>
                    <a:pt x="2" y="0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4" name="išlíḓé"/>
            <p:cNvSpPr>
              <a:spLocks noChangeArrowheads="1"/>
            </p:cNvSpPr>
            <p:nvPr userDrawn="1"/>
          </p:nvSpPr>
          <p:spPr bwMode="auto">
            <a:xfrm>
              <a:off x="8098720" y="6536714"/>
              <a:ext cx="4173" cy="27122"/>
            </a:xfrm>
            <a:prstGeom prst="rect">
              <a:avLst/>
            </a:prstGeom>
            <a:solidFill>
              <a:srgbClr val="E6E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5" name="ïṩ1îḓè"/>
            <p:cNvSpPr>
              <a:spLocks noChangeArrowheads="1"/>
            </p:cNvSpPr>
            <p:nvPr userDrawn="1"/>
          </p:nvSpPr>
          <p:spPr bwMode="auto">
            <a:xfrm>
              <a:off x="8098720" y="6536714"/>
              <a:ext cx="4173" cy="2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6" name="ïṩľiḓê"/>
            <p:cNvSpPr/>
            <p:nvPr userDrawn="1"/>
          </p:nvSpPr>
          <p:spPr bwMode="auto">
            <a:xfrm>
              <a:off x="7913042" y="6536714"/>
              <a:ext cx="185679" cy="35467"/>
            </a:xfrm>
            <a:custGeom>
              <a:avLst/>
              <a:gdLst>
                <a:gd name="T0" fmla="*/ 89 w 89"/>
                <a:gd name="T1" fmla="*/ 0 h 17"/>
                <a:gd name="T2" fmla="*/ 0 w 89"/>
                <a:gd name="T3" fmla="*/ 0 h 17"/>
                <a:gd name="T4" fmla="*/ 0 w 89"/>
                <a:gd name="T5" fmla="*/ 17 h 17"/>
                <a:gd name="T6" fmla="*/ 89 w 89"/>
                <a:gd name="T7" fmla="*/ 17 h 17"/>
                <a:gd name="T8" fmla="*/ 89 w 89"/>
                <a:gd name="T9" fmla="*/ 13 h 17"/>
                <a:gd name="T10" fmla="*/ 89 w 89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7">
                  <a:moveTo>
                    <a:pt x="89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9" y="17"/>
                  </a:lnTo>
                  <a:lnTo>
                    <a:pt x="89" y="1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ACB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7" name="íşlîďê"/>
            <p:cNvSpPr/>
            <p:nvPr userDrawn="1"/>
          </p:nvSpPr>
          <p:spPr bwMode="auto">
            <a:xfrm>
              <a:off x="7913042" y="6536714"/>
              <a:ext cx="185679" cy="35467"/>
            </a:xfrm>
            <a:custGeom>
              <a:avLst/>
              <a:gdLst>
                <a:gd name="T0" fmla="*/ 89 w 89"/>
                <a:gd name="T1" fmla="*/ 0 h 17"/>
                <a:gd name="T2" fmla="*/ 0 w 89"/>
                <a:gd name="T3" fmla="*/ 0 h 17"/>
                <a:gd name="T4" fmla="*/ 0 w 89"/>
                <a:gd name="T5" fmla="*/ 17 h 17"/>
                <a:gd name="T6" fmla="*/ 89 w 89"/>
                <a:gd name="T7" fmla="*/ 17 h 17"/>
                <a:gd name="T8" fmla="*/ 89 w 89"/>
                <a:gd name="T9" fmla="*/ 13 h 17"/>
                <a:gd name="T10" fmla="*/ 89 w 89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7">
                  <a:moveTo>
                    <a:pt x="89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9" y="17"/>
                  </a:lnTo>
                  <a:lnTo>
                    <a:pt x="89" y="13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8" name="íSḷiḑé"/>
            <p:cNvSpPr/>
            <p:nvPr userDrawn="1"/>
          </p:nvSpPr>
          <p:spPr bwMode="auto">
            <a:xfrm>
              <a:off x="7339315" y="6342690"/>
              <a:ext cx="43812" cy="20863"/>
            </a:xfrm>
            <a:custGeom>
              <a:avLst/>
              <a:gdLst>
                <a:gd name="T0" fmla="*/ 9 w 10"/>
                <a:gd name="T1" fmla="*/ 0 h 5"/>
                <a:gd name="T2" fmla="*/ 1 w 10"/>
                <a:gd name="T3" fmla="*/ 0 h 5"/>
                <a:gd name="T4" fmla="*/ 0 w 10"/>
                <a:gd name="T5" fmla="*/ 0 h 5"/>
                <a:gd name="T6" fmla="*/ 0 w 10"/>
                <a:gd name="T7" fmla="*/ 1 h 5"/>
                <a:gd name="T8" fmla="*/ 0 w 10"/>
                <a:gd name="T9" fmla="*/ 4 h 5"/>
                <a:gd name="T10" fmla="*/ 0 w 10"/>
                <a:gd name="T11" fmla="*/ 4 h 5"/>
                <a:gd name="T12" fmla="*/ 1 w 10"/>
                <a:gd name="T13" fmla="*/ 5 h 5"/>
                <a:gd name="T14" fmla="*/ 9 w 10"/>
                <a:gd name="T15" fmla="*/ 5 h 5"/>
                <a:gd name="T16" fmla="*/ 10 w 10"/>
                <a:gd name="T17" fmla="*/ 4 h 5"/>
                <a:gd name="T18" fmla="*/ 10 w 10"/>
                <a:gd name="T19" fmla="*/ 4 h 5"/>
                <a:gd name="T20" fmla="*/ 10 w 10"/>
                <a:gd name="T21" fmla="*/ 1 h 5"/>
                <a:gd name="T22" fmla="*/ 10 w 10"/>
                <a:gd name="T23" fmla="*/ 0 h 5"/>
                <a:gd name="T24" fmla="*/ 9 w 10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3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9" name="îṥlîḋê"/>
            <p:cNvSpPr/>
            <p:nvPr userDrawn="1"/>
          </p:nvSpPr>
          <p:spPr bwMode="auto">
            <a:xfrm>
              <a:off x="7358092" y="6367726"/>
              <a:ext cx="37553" cy="16690"/>
            </a:xfrm>
            <a:custGeom>
              <a:avLst/>
              <a:gdLst>
                <a:gd name="T0" fmla="*/ 8 w 9"/>
                <a:gd name="T1" fmla="*/ 0 h 4"/>
                <a:gd name="T2" fmla="*/ 0 w 9"/>
                <a:gd name="T3" fmla="*/ 0 h 4"/>
                <a:gd name="T4" fmla="*/ 0 w 9"/>
                <a:gd name="T5" fmla="*/ 0 h 4"/>
                <a:gd name="T6" fmla="*/ 0 w 9"/>
                <a:gd name="T7" fmla="*/ 0 h 4"/>
                <a:gd name="T8" fmla="*/ 0 w 9"/>
                <a:gd name="T9" fmla="*/ 3 h 4"/>
                <a:gd name="T10" fmla="*/ 0 w 9"/>
                <a:gd name="T11" fmla="*/ 4 h 4"/>
                <a:gd name="T12" fmla="*/ 0 w 9"/>
                <a:gd name="T13" fmla="*/ 4 h 4"/>
                <a:gd name="T14" fmla="*/ 8 w 9"/>
                <a:gd name="T15" fmla="*/ 4 h 4"/>
                <a:gd name="T16" fmla="*/ 9 w 9"/>
                <a:gd name="T17" fmla="*/ 4 h 4"/>
                <a:gd name="T18" fmla="*/ 9 w 9"/>
                <a:gd name="T19" fmla="*/ 3 h 4"/>
                <a:gd name="T20" fmla="*/ 9 w 9"/>
                <a:gd name="T21" fmla="*/ 0 h 4"/>
                <a:gd name="T22" fmla="*/ 9 w 9"/>
                <a:gd name="T23" fmla="*/ 0 h 4"/>
                <a:gd name="T24" fmla="*/ 8 w 9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">
                  <a:moveTo>
                    <a:pt x="8" y="0"/>
                  </a:moveTo>
                  <a:cubicBezTo>
                    <a:pt x="7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7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0" name="iṣ1iḓe"/>
            <p:cNvSpPr/>
            <p:nvPr userDrawn="1"/>
          </p:nvSpPr>
          <p:spPr bwMode="auto">
            <a:xfrm>
              <a:off x="7535425" y="6584699"/>
              <a:ext cx="43812" cy="20863"/>
            </a:xfrm>
            <a:custGeom>
              <a:avLst/>
              <a:gdLst>
                <a:gd name="T0" fmla="*/ 9 w 10"/>
                <a:gd name="T1" fmla="*/ 0 h 5"/>
                <a:gd name="T2" fmla="*/ 1 w 10"/>
                <a:gd name="T3" fmla="*/ 0 h 5"/>
                <a:gd name="T4" fmla="*/ 1 w 10"/>
                <a:gd name="T5" fmla="*/ 0 h 5"/>
                <a:gd name="T6" fmla="*/ 0 w 10"/>
                <a:gd name="T7" fmla="*/ 1 h 5"/>
                <a:gd name="T8" fmla="*/ 0 w 10"/>
                <a:gd name="T9" fmla="*/ 4 h 5"/>
                <a:gd name="T10" fmla="*/ 1 w 10"/>
                <a:gd name="T11" fmla="*/ 4 h 5"/>
                <a:gd name="T12" fmla="*/ 1 w 10"/>
                <a:gd name="T13" fmla="*/ 5 h 5"/>
                <a:gd name="T14" fmla="*/ 9 w 10"/>
                <a:gd name="T15" fmla="*/ 5 h 5"/>
                <a:gd name="T16" fmla="*/ 10 w 10"/>
                <a:gd name="T17" fmla="*/ 4 h 5"/>
                <a:gd name="T18" fmla="*/ 10 w 10"/>
                <a:gd name="T19" fmla="*/ 4 h 5"/>
                <a:gd name="T20" fmla="*/ 10 w 10"/>
                <a:gd name="T21" fmla="*/ 1 h 5"/>
                <a:gd name="T22" fmla="*/ 10 w 10"/>
                <a:gd name="T23" fmla="*/ 0 h 5"/>
                <a:gd name="T24" fmla="*/ 9 w 10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2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1" name="íšḻïḑê"/>
            <p:cNvSpPr>
              <a:spLocks noChangeArrowheads="1"/>
            </p:cNvSpPr>
            <p:nvPr userDrawn="1"/>
          </p:nvSpPr>
          <p:spPr bwMode="auto">
            <a:xfrm>
              <a:off x="7015942" y="6636856"/>
              <a:ext cx="273303" cy="21280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2" name="ïŝľîďè"/>
            <p:cNvSpPr>
              <a:spLocks noChangeArrowheads="1"/>
            </p:cNvSpPr>
            <p:nvPr userDrawn="1"/>
          </p:nvSpPr>
          <p:spPr bwMode="auto">
            <a:xfrm>
              <a:off x="7349746" y="6636856"/>
              <a:ext cx="121004" cy="212801"/>
            </a:xfrm>
            <a:prstGeom prst="rect">
              <a:avLst/>
            </a:prstGeom>
            <a:solidFill>
              <a:srgbClr val="272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3" name="iŝ1ídé"/>
            <p:cNvSpPr>
              <a:spLocks noChangeArrowheads="1"/>
            </p:cNvSpPr>
            <p:nvPr userDrawn="1"/>
          </p:nvSpPr>
          <p:spPr bwMode="auto">
            <a:xfrm>
              <a:off x="9851195" y="6008886"/>
              <a:ext cx="221146" cy="160644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4" name="ïṧḻîḋe"/>
            <p:cNvSpPr>
              <a:spLocks noChangeArrowheads="1"/>
            </p:cNvSpPr>
            <p:nvPr userDrawn="1"/>
          </p:nvSpPr>
          <p:spPr bwMode="auto">
            <a:xfrm>
              <a:off x="10053564" y="6008886"/>
              <a:ext cx="143953" cy="160644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5" name="iślíde"/>
            <p:cNvSpPr>
              <a:spLocks noChangeArrowheads="1"/>
            </p:cNvSpPr>
            <p:nvPr userDrawn="1"/>
          </p:nvSpPr>
          <p:spPr bwMode="auto">
            <a:xfrm>
              <a:off x="9602927" y="6165357"/>
              <a:ext cx="961774" cy="684300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6" name="ïṩlidê"/>
            <p:cNvSpPr>
              <a:spLocks noChangeArrowheads="1"/>
            </p:cNvSpPr>
            <p:nvPr userDrawn="1"/>
          </p:nvSpPr>
          <p:spPr bwMode="auto">
            <a:xfrm>
              <a:off x="9602927" y="6165357"/>
              <a:ext cx="961774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7" name="ïṥľïḍê"/>
            <p:cNvSpPr>
              <a:spLocks noChangeArrowheads="1"/>
            </p:cNvSpPr>
            <p:nvPr userDrawn="1"/>
          </p:nvSpPr>
          <p:spPr bwMode="auto">
            <a:xfrm>
              <a:off x="9703069" y="6303051"/>
              <a:ext cx="337977" cy="17316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8" name="işļïḍè"/>
            <p:cNvSpPr>
              <a:spLocks noChangeArrowheads="1"/>
            </p:cNvSpPr>
            <p:nvPr userDrawn="1"/>
          </p:nvSpPr>
          <p:spPr bwMode="auto">
            <a:xfrm>
              <a:off x="9703069" y="6303051"/>
              <a:ext cx="337977" cy="17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9" name="ïṣļíḋê"/>
            <p:cNvSpPr>
              <a:spLocks noChangeArrowheads="1"/>
            </p:cNvSpPr>
            <p:nvPr userDrawn="1"/>
          </p:nvSpPr>
          <p:spPr bwMode="auto">
            <a:xfrm>
              <a:off x="9703069" y="6303051"/>
              <a:ext cx="16690" cy="17316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0" name="iŝļîḓè"/>
            <p:cNvSpPr>
              <a:spLocks noChangeArrowheads="1"/>
            </p:cNvSpPr>
            <p:nvPr userDrawn="1"/>
          </p:nvSpPr>
          <p:spPr bwMode="auto">
            <a:xfrm>
              <a:off x="9763571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1" name="îṡļíḓè"/>
            <p:cNvSpPr>
              <a:spLocks noChangeArrowheads="1"/>
            </p:cNvSpPr>
            <p:nvPr userDrawn="1"/>
          </p:nvSpPr>
          <p:spPr bwMode="auto">
            <a:xfrm>
              <a:off x="9988889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2" name="ïSļiḍè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337977" cy="173161"/>
            </a:xfrm>
            <a:prstGeom prst="rect">
              <a:avLst/>
            </a:prstGeom>
            <a:solidFill>
              <a:srgbClr val="D5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3" name="íşľiḑe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337977" cy="17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4" name="îSḻîḍè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16690" cy="173161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5" name="îṡlíďè"/>
            <p:cNvSpPr>
              <a:spLocks noChangeArrowheads="1"/>
            </p:cNvSpPr>
            <p:nvPr userDrawn="1"/>
          </p:nvSpPr>
          <p:spPr bwMode="auto">
            <a:xfrm>
              <a:off x="10128670" y="6303051"/>
              <a:ext cx="16690" cy="17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6" name="í$ḷide"/>
            <p:cNvSpPr>
              <a:spLocks noChangeArrowheads="1"/>
            </p:cNvSpPr>
            <p:nvPr userDrawn="1"/>
          </p:nvSpPr>
          <p:spPr bwMode="auto">
            <a:xfrm>
              <a:off x="10197517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7" name="iṧliďè"/>
            <p:cNvSpPr>
              <a:spLocks noChangeArrowheads="1"/>
            </p:cNvSpPr>
            <p:nvPr userDrawn="1"/>
          </p:nvSpPr>
          <p:spPr bwMode="auto">
            <a:xfrm>
              <a:off x="10422835" y="6303051"/>
              <a:ext cx="4173" cy="173161"/>
            </a:xfrm>
            <a:prstGeom prst="rect">
              <a:avLst/>
            </a:prstGeom>
            <a:solidFill>
              <a:srgbClr val="9AA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8" name="ïşlidè"/>
            <p:cNvSpPr>
              <a:spLocks noChangeArrowheads="1"/>
            </p:cNvSpPr>
            <p:nvPr userDrawn="1"/>
          </p:nvSpPr>
          <p:spPr bwMode="auto">
            <a:xfrm>
              <a:off x="10564702" y="6165357"/>
              <a:ext cx="187765" cy="684300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9" name="îslíḋé"/>
            <p:cNvSpPr>
              <a:spLocks noChangeArrowheads="1"/>
            </p:cNvSpPr>
            <p:nvPr userDrawn="1"/>
          </p:nvSpPr>
          <p:spPr bwMode="auto">
            <a:xfrm>
              <a:off x="10564702" y="6165357"/>
              <a:ext cx="187765" cy="68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0" name="íşḻiḓè"/>
            <p:cNvSpPr/>
            <p:nvPr userDrawn="1"/>
          </p:nvSpPr>
          <p:spPr bwMode="auto">
            <a:xfrm>
              <a:off x="10543839" y="6376071"/>
              <a:ext cx="20863" cy="27122"/>
            </a:xfrm>
            <a:custGeom>
              <a:avLst/>
              <a:gdLst>
                <a:gd name="T0" fmla="*/ 5 w 5"/>
                <a:gd name="T1" fmla="*/ 0 h 6"/>
                <a:gd name="T2" fmla="*/ 1 w 5"/>
                <a:gd name="T3" fmla="*/ 0 h 6"/>
                <a:gd name="T4" fmla="*/ 0 w 5"/>
                <a:gd name="T5" fmla="*/ 1 h 6"/>
                <a:gd name="T6" fmla="*/ 0 w 5"/>
                <a:gd name="T7" fmla="*/ 5 h 6"/>
                <a:gd name="T8" fmla="*/ 1 w 5"/>
                <a:gd name="T9" fmla="*/ 6 h 6"/>
                <a:gd name="T10" fmla="*/ 5 w 5"/>
                <a:gd name="T11" fmla="*/ 6 h 6"/>
                <a:gd name="T12" fmla="*/ 5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5" y="6"/>
                    <a:pt x="5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1" name="iṣ1iḓe"/>
            <p:cNvSpPr/>
            <p:nvPr userDrawn="1"/>
          </p:nvSpPr>
          <p:spPr bwMode="auto">
            <a:xfrm>
              <a:off x="10527149" y="6346863"/>
              <a:ext cx="37553" cy="25035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0 w 9"/>
                <a:gd name="T11" fmla="*/ 6 h 6"/>
                <a:gd name="T12" fmla="*/ 0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2" name="îśḻíďé"/>
            <p:cNvSpPr/>
            <p:nvPr userDrawn="1"/>
          </p:nvSpPr>
          <p:spPr bwMode="auto">
            <a:xfrm>
              <a:off x="10543839" y="6307224"/>
              <a:ext cx="20863" cy="20863"/>
            </a:xfrm>
            <a:custGeom>
              <a:avLst/>
              <a:gdLst>
                <a:gd name="T0" fmla="*/ 5 w 5"/>
                <a:gd name="T1" fmla="*/ 0 h 5"/>
                <a:gd name="T2" fmla="*/ 1 w 5"/>
                <a:gd name="T3" fmla="*/ 0 h 5"/>
                <a:gd name="T4" fmla="*/ 0 w 5"/>
                <a:gd name="T5" fmla="*/ 0 h 5"/>
                <a:gd name="T6" fmla="*/ 0 w 5"/>
                <a:gd name="T7" fmla="*/ 4 h 5"/>
                <a:gd name="T8" fmla="*/ 1 w 5"/>
                <a:gd name="T9" fmla="*/ 5 h 5"/>
                <a:gd name="T10" fmla="*/ 5 w 5"/>
                <a:gd name="T11" fmla="*/ 5 h 5"/>
                <a:gd name="T12" fmla="*/ 5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5" y="5"/>
                    <a:pt x="5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3" name="ïṡ1îďé"/>
            <p:cNvSpPr/>
            <p:nvPr userDrawn="1"/>
          </p:nvSpPr>
          <p:spPr bwMode="auto">
            <a:xfrm>
              <a:off x="10527149" y="6290533"/>
              <a:ext cx="37553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2 h 3"/>
                <a:gd name="T6" fmla="*/ 0 w 9"/>
                <a:gd name="T7" fmla="*/ 2 h 3"/>
                <a:gd name="T8" fmla="*/ 0 w 9"/>
                <a:gd name="T9" fmla="*/ 3 h 3"/>
                <a:gd name="T10" fmla="*/ 9 w 9"/>
                <a:gd name="T11" fmla="*/ 3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8" name="iṩlïḓê"/>
            <p:cNvSpPr/>
            <p:nvPr userDrawn="1"/>
          </p:nvSpPr>
          <p:spPr bwMode="auto">
            <a:xfrm>
              <a:off x="9602929" y="6376070"/>
              <a:ext cx="16690" cy="27122"/>
            </a:xfrm>
            <a:custGeom>
              <a:avLst/>
              <a:gdLst>
                <a:gd name="T0" fmla="*/ 3 w 4"/>
                <a:gd name="T1" fmla="*/ 0 h 6"/>
                <a:gd name="T2" fmla="*/ 0 w 4"/>
                <a:gd name="T3" fmla="*/ 0 h 6"/>
                <a:gd name="T4" fmla="*/ 0 w 4"/>
                <a:gd name="T5" fmla="*/ 6 h 6"/>
                <a:gd name="T6" fmla="*/ 3 w 4"/>
                <a:gd name="T7" fmla="*/ 6 h 6"/>
                <a:gd name="T8" fmla="*/ 4 w 4"/>
                <a:gd name="T9" fmla="*/ 5 h 6"/>
                <a:gd name="T10" fmla="*/ 4 w 4"/>
                <a:gd name="T11" fmla="*/ 1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6"/>
                    <a:pt x="3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4"/>
                    <a:pt x="4" y="2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9" name="iš1iḓe"/>
            <p:cNvSpPr/>
            <p:nvPr userDrawn="1"/>
          </p:nvSpPr>
          <p:spPr bwMode="auto">
            <a:xfrm>
              <a:off x="9602929" y="6346862"/>
              <a:ext cx="39640" cy="25035"/>
            </a:xfrm>
            <a:custGeom>
              <a:avLst/>
              <a:gdLst>
                <a:gd name="T0" fmla="*/ 8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8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0" name="iS1iďè"/>
            <p:cNvSpPr/>
            <p:nvPr userDrawn="1"/>
          </p:nvSpPr>
          <p:spPr bwMode="auto">
            <a:xfrm>
              <a:off x="9602929" y="6307222"/>
              <a:ext cx="16690" cy="20863"/>
            </a:xfrm>
            <a:custGeom>
              <a:avLst/>
              <a:gdLst>
                <a:gd name="T0" fmla="*/ 3 w 4"/>
                <a:gd name="T1" fmla="*/ 0 h 5"/>
                <a:gd name="T2" fmla="*/ 0 w 4"/>
                <a:gd name="T3" fmla="*/ 0 h 5"/>
                <a:gd name="T4" fmla="*/ 0 w 4"/>
                <a:gd name="T5" fmla="*/ 5 h 5"/>
                <a:gd name="T6" fmla="*/ 3 w 4"/>
                <a:gd name="T7" fmla="*/ 5 h 5"/>
                <a:gd name="T8" fmla="*/ 4 w 4"/>
                <a:gd name="T9" fmla="*/ 4 h 5"/>
                <a:gd name="T10" fmla="*/ 4 w 4"/>
                <a:gd name="T11" fmla="*/ 0 h 5"/>
                <a:gd name="T12" fmla="*/ 3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2" y="5"/>
                    <a:pt x="3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1" name="íŝliḍê"/>
            <p:cNvSpPr/>
            <p:nvPr userDrawn="1"/>
          </p:nvSpPr>
          <p:spPr bwMode="auto">
            <a:xfrm>
              <a:off x="9602929" y="6278014"/>
              <a:ext cx="39640" cy="25035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3 h 6"/>
                <a:gd name="T14" fmla="*/ 0 w 9"/>
                <a:gd name="T15" fmla="*/ 3 h 6"/>
                <a:gd name="T16" fmla="*/ 0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2" name="í$líḍê"/>
            <p:cNvSpPr/>
            <p:nvPr userDrawn="1"/>
          </p:nvSpPr>
          <p:spPr bwMode="auto">
            <a:xfrm>
              <a:off x="10543840" y="6524195"/>
              <a:ext cx="20863" cy="4173"/>
            </a:xfrm>
            <a:custGeom>
              <a:avLst/>
              <a:gdLst>
                <a:gd name="T0" fmla="*/ 5 w 5"/>
                <a:gd name="T1" fmla="*/ 0 h 1"/>
                <a:gd name="T2" fmla="*/ 1 w 5"/>
                <a:gd name="T3" fmla="*/ 0 h 1"/>
                <a:gd name="T4" fmla="*/ 0 w 5"/>
                <a:gd name="T5" fmla="*/ 1 h 1"/>
                <a:gd name="T6" fmla="*/ 0 w 5"/>
                <a:gd name="T7" fmla="*/ 1 h 1"/>
                <a:gd name="T8" fmla="*/ 5 w 5"/>
                <a:gd name="T9" fmla="*/ 1 h 1"/>
                <a:gd name="T10" fmla="*/ 5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3" name="îŝ1íďè"/>
            <p:cNvSpPr/>
            <p:nvPr userDrawn="1"/>
          </p:nvSpPr>
          <p:spPr bwMode="auto">
            <a:xfrm>
              <a:off x="10543840" y="6528368"/>
              <a:ext cx="20863" cy="16690"/>
            </a:xfrm>
            <a:custGeom>
              <a:avLst/>
              <a:gdLst>
                <a:gd name="T0" fmla="*/ 5 w 5"/>
                <a:gd name="T1" fmla="*/ 0 h 4"/>
                <a:gd name="T2" fmla="*/ 5 w 5"/>
                <a:gd name="T3" fmla="*/ 0 h 4"/>
                <a:gd name="T4" fmla="*/ 0 w 5"/>
                <a:gd name="T5" fmla="*/ 3 h 4"/>
                <a:gd name="T6" fmla="*/ 0 w 5"/>
                <a:gd name="T7" fmla="*/ 3 h 4"/>
                <a:gd name="T8" fmla="*/ 1 w 5"/>
                <a:gd name="T9" fmla="*/ 4 h 4"/>
                <a:gd name="T10" fmla="*/ 5 w 5"/>
                <a:gd name="T11" fmla="*/ 4 h 4"/>
                <a:gd name="T12" fmla="*/ 5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5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4" name="ïṡḷidê"/>
            <p:cNvSpPr/>
            <p:nvPr userDrawn="1"/>
          </p:nvSpPr>
          <p:spPr bwMode="auto">
            <a:xfrm>
              <a:off x="10527149" y="6492902"/>
              <a:ext cx="37553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0 h 6"/>
                <a:gd name="T6" fmla="*/ 0 w 9"/>
                <a:gd name="T7" fmla="*/ 1 h 6"/>
                <a:gd name="T8" fmla="*/ 0 w 9"/>
                <a:gd name="T9" fmla="*/ 5 h 6"/>
                <a:gd name="T10" fmla="*/ 0 w 9"/>
                <a:gd name="T11" fmla="*/ 5 h 6"/>
                <a:gd name="T12" fmla="*/ 0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5" name="iṥļîḋê"/>
            <p:cNvSpPr/>
            <p:nvPr userDrawn="1"/>
          </p:nvSpPr>
          <p:spPr bwMode="auto">
            <a:xfrm>
              <a:off x="10543840" y="6451176"/>
              <a:ext cx="20863" cy="25035"/>
            </a:xfrm>
            <a:custGeom>
              <a:avLst/>
              <a:gdLst>
                <a:gd name="T0" fmla="*/ 5 w 5"/>
                <a:gd name="T1" fmla="*/ 0 h 6"/>
                <a:gd name="T2" fmla="*/ 1 w 5"/>
                <a:gd name="T3" fmla="*/ 0 h 6"/>
                <a:gd name="T4" fmla="*/ 0 w 5"/>
                <a:gd name="T5" fmla="*/ 1 h 6"/>
                <a:gd name="T6" fmla="*/ 0 w 5"/>
                <a:gd name="T7" fmla="*/ 5 h 6"/>
                <a:gd name="T8" fmla="*/ 1 w 5"/>
                <a:gd name="T9" fmla="*/ 6 h 6"/>
                <a:gd name="T10" fmla="*/ 5 w 5"/>
                <a:gd name="T11" fmla="*/ 6 h 6"/>
                <a:gd name="T12" fmla="*/ 5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5" y="6"/>
                    <a:pt x="5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6" name="îşľîḍe"/>
            <p:cNvSpPr/>
            <p:nvPr userDrawn="1"/>
          </p:nvSpPr>
          <p:spPr bwMode="auto">
            <a:xfrm>
              <a:off x="10527149" y="6419881"/>
              <a:ext cx="37553" cy="27122"/>
            </a:xfrm>
            <a:custGeom>
              <a:avLst/>
              <a:gdLst>
                <a:gd name="T0" fmla="*/ 9 w 9"/>
                <a:gd name="T1" fmla="*/ 0 h 6"/>
                <a:gd name="T2" fmla="*/ 0 w 9"/>
                <a:gd name="T3" fmla="*/ 0 h 6"/>
                <a:gd name="T4" fmla="*/ 0 w 9"/>
                <a:gd name="T5" fmla="*/ 1 h 6"/>
                <a:gd name="T6" fmla="*/ 0 w 9"/>
                <a:gd name="T7" fmla="*/ 1 h 6"/>
                <a:gd name="T8" fmla="*/ 0 w 9"/>
                <a:gd name="T9" fmla="*/ 5 h 6"/>
                <a:gd name="T10" fmla="*/ 0 w 9"/>
                <a:gd name="T11" fmla="*/ 6 h 6"/>
                <a:gd name="T12" fmla="*/ 0 w 9"/>
                <a:gd name="T13" fmla="*/ 6 h 6"/>
                <a:gd name="T14" fmla="*/ 9 w 9"/>
                <a:gd name="T15" fmla="*/ 6 h 6"/>
                <a:gd name="T16" fmla="*/ 9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9" y="6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7" name="ísḻíḍé"/>
            <p:cNvSpPr/>
            <p:nvPr userDrawn="1"/>
          </p:nvSpPr>
          <p:spPr bwMode="auto">
            <a:xfrm>
              <a:off x="9602929" y="6524195"/>
              <a:ext cx="16690" cy="4173"/>
            </a:xfrm>
            <a:custGeom>
              <a:avLst/>
              <a:gdLst>
                <a:gd name="T0" fmla="*/ 3 w 4"/>
                <a:gd name="T1" fmla="*/ 0 h 1"/>
                <a:gd name="T2" fmla="*/ 0 w 4"/>
                <a:gd name="T3" fmla="*/ 0 h 1"/>
                <a:gd name="T4" fmla="*/ 0 w 4"/>
                <a:gd name="T5" fmla="*/ 1 h 1"/>
                <a:gd name="T6" fmla="*/ 4 w 4"/>
                <a:gd name="T7" fmla="*/ 1 h 1"/>
                <a:gd name="T8" fmla="*/ 4 w 4"/>
                <a:gd name="T9" fmla="*/ 1 h 1"/>
                <a:gd name="T10" fmla="*/ 3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8" name="îŝľíḍê"/>
            <p:cNvSpPr/>
            <p:nvPr userDrawn="1"/>
          </p:nvSpPr>
          <p:spPr bwMode="auto">
            <a:xfrm>
              <a:off x="9602929" y="6492902"/>
              <a:ext cx="39640" cy="27122"/>
            </a:xfrm>
            <a:custGeom>
              <a:avLst/>
              <a:gdLst>
                <a:gd name="T0" fmla="*/ 8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5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0 h 6"/>
                <a:gd name="T16" fmla="*/ 8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9" name="iš1îdé"/>
            <p:cNvSpPr/>
            <p:nvPr userDrawn="1"/>
          </p:nvSpPr>
          <p:spPr bwMode="auto">
            <a:xfrm>
              <a:off x="9602929" y="6451176"/>
              <a:ext cx="16690" cy="25035"/>
            </a:xfrm>
            <a:custGeom>
              <a:avLst/>
              <a:gdLst>
                <a:gd name="T0" fmla="*/ 3 w 4"/>
                <a:gd name="T1" fmla="*/ 0 h 6"/>
                <a:gd name="T2" fmla="*/ 0 w 4"/>
                <a:gd name="T3" fmla="*/ 0 h 6"/>
                <a:gd name="T4" fmla="*/ 0 w 4"/>
                <a:gd name="T5" fmla="*/ 6 h 6"/>
                <a:gd name="T6" fmla="*/ 3 w 4"/>
                <a:gd name="T7" fmla="*/ 6 h 6"/>
                <a:gd name="T8" fmla="*/ 4 w 4"/>
                <a:gd name="T9" fmla="*/ 5 h 6"/>
                <a:gd name="T10" fmla="*/ 4 w 4"/>
                <a:gd name="T11" fmla="*/ 1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6"/>
                    <a:pt x="3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4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0" name="îSḷíďê"/>
            <p:cNvSpPr/>
            <p:nvPr userDrawn="1"/>
          </p:nvSpPr>
          <p:spPr bwMode="auto">
            <a:xfrm>
              <a:off x="9602929" y="6419881"/>
              <a:ext cx="39640" cy="27122"/>
            </a:xfrm>
            <a:custGeom>
              <a:avLst/>
              <a:gdLst>
                <a:gd name="T0" fmla="*/ 8 w 9"/>
                <a:gd name="T1" fmla="*/ 0 h 6"/>
                <a:gd name="T2" fmla="*/ 0 w 9"/>
                <a:gd name="T3" fmla="*/ 0 h 6"/>
                <a:gd name="T4" fmla="*/ 0 w 9"/>
                <a:gd name="T5" fmla="*/ 6 h 6"/>
                <a:gd name="T6" fmla="*/ 8 w 9"/>
                <a:gd name="T7" fmla="*/ 6 h 6"/>
                <a:gd name="T8" fmla="*/ 9 w 9"/>
                <a:gd name="T9" fmla="*/ 6 h 6"/>
                <a:gd name="T10" fmla="*/ 9 w 9"/>
                <a:gd name="T11" fmla="*/ 5 h 6"/>
                <a:gd name="T12" fmla="*/ 9 w 9"/>
                <a:gd name="T13" fmla="*/ 1 h 6"/>
                <a:gd name="T14" fmla="*/ 9 w 9"/>
                <a:gd name="T15" fmla="*/ 1 h 6"/>
                <a:gd name="T16" fmla="*/ 8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BF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1" name="íṧ1íḓé"/>
            <p:cNvSpPr>
              <a:spLocks noChangeArrowheads="1"/>
            </p:cNvSpPr>
            <p:nvPr userDrawn="1"/>
          </p:nvSpPr>
          <p:spPr bwMode="auto">
            <a:xfrm>
              <a:off x="9582066" y="6165355"/>
              <a:ext cx="982638" cy="112659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2" name="íşľïďê"/>
            <p:cNvSpPr>
              <a:spLocks noChangeArrowheads="1"/>
            </p:cNvSpPr>
            <p:nvPr userDrawn="1"/>
          </p:nvSpPr>
          <p:spPr bwMode="auto">
            <a:xfrm>
              <a:off x="9582066" y="6165355"/>
              <a:ext cx="982638" cy="11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3" name="íṥḻiḑè"/>
            <p:cNvSpPr>
              <a:spLocks noChangeArrowheads="1"/>
            </p:cNvSpPr>
            <p:nvPr userDrawn="1"/>
          </p:nvSpPr>
          <p:spPr bwMode="auto">
            <a:xfrm>
              <a:off x="10564702" y="6165355"/>
              <a:ext cx="208628" cy="112659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4" name="íš1îḓè"/>
            <p:cNvSpPr>
              <a:spLocks noChangeArrowheads="1"/>
            </p:cNvSpPr>
            <p:nvPr userDrawn="1"/>
          </p:nvSpPr>
          <p:spPr bwMode="auto">
            <a:xfrm>
              <a:off x="10564702" y="6165355"/>
              <a:ext cx="208628" cy="11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5" name="ïşḻïdè"/>
            <p:cNvSpPr/>
            <p:nvPr userDrawn="1"/>
          </p:nvSpPr>
          <p:spPr bwMode="auto">
            <a:xfrm>
              <a:off x="9602929" y="6278014"/>
              <a:ext cx="961775" cy="12518"/>
            </a:xfrm>
            <a:custGeom>
              <a:avLst/>
              <a:gdLst>
                <a:gd name="T0" fmla="*/ 222 w 222"/>
                <a:gd name="T1" fmla="*/ 0 h 3"/>
                <a:gd name="T2" fmla="*/ 0 w 222"/>
                <a:gd name="T3" fmla="*/ 0 h 3"/>
                <a:gd name="T4" fmla="*/ 8 w 222"/>
                <a:gd name="T5" fmla="*/ 0 h 3"/>
                <a:gd name="T6" fmla="*/ 9 w 222"/>
                <a:gd name="T7" fmla="*/ 0 h 3"/>
                <a:gd name="T8" fmla="*/ 9 w 222"/>
                <a:gd name="T9" fmla="*/ 1 h 3"/>
                <a:gd name="T10" fmla="*/ 9 w 222"/>
                <a:gd name="T11" fmla="*/ 3 h 3"/>
                <a:gd name="T12" fmla="*/ 213 w 222"/>
                <a:gd name="T13" fmla="*/ 3 h 3"/>
                <a:gd name="T14" fmla="*/ 213 w 222"/>
                <a:gd name="T15" fmla="*/ 1 h 3"/>
                <a:gd name="T16" fmla="*/ 213 w 222"/>
                <a:gd name="T17" fmla="*/ 1 h 3"/>
                <a:gd name="T18" fmla="*/ 213 w 222"/>
                <a:gd name="T19" fmla="*/ 1 h 3"/>
                <a:gd name="T20" fmla="*/ 213 w 222"/>
                <a:gd name="T21" fmla="*/ 0 h 3"/>
                <a:gd name="T22" fmla="*/ 213 w 222"/>
                <a:gd name="T23" fmla="*/ 0 h 3"/>
                <a:gd name="T24" fmla="*/ 222 w 222"/>
                <a:gd name="T25" fmla="*/ 0 h 3"/>
                <a:gd name="T26" fmla="*/ 222 w 222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3">
                  <a:moveTo>
                    <a:pt x="2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2"/>
                    <a:pt x="9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2"/>
                    <a:pt x="213" y="1"/>
                    <a:pt x="213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6" y="0"/>
                    <a:pt x="222" y="0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</a:path>
              </a:pathLst>
            </a:custGeom>
            <a:solidFill>
              <a:srgbClr val="B8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6" name="íş1idé"/>
            <p:cNvSpPr/>
            <p:nvPr userDrawn="1"/>
          </p:nvSpPr>
          <p:spPr bwMode="auto">
            <a:xfrm>
              <a:off x="10527149" y="6278014"/>
              <a:ext cx="37553" cy="1251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0 h 3"/>
                <a:gd name="T6" fmla="*/ 0 w 9"/>
                <a:gd name="T7" fmla="*/ 1 h 3"/>
                <a:gd name="T8" fmla="*/ 0 w 9"/>
                <a:gd name="T9" fmla="*/ 3 h 3"/>
                <a:gd name="T10" fmla="*/ 9 w 9"/>
                <a:gd name="T11" fmla="*/ 3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DC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7" name="î$ḻïďè"/>
            <p:cNvSpPr/>
            <p:nvPr userDrawn="1"/>
          </p:nvSpPr>
          <p:spPr bwMode="auto">
            <a:xfrm>
              <a:off x="9602929" y="6278014"/>
              <a:ext cx="39640" cy="12518"/>
            </a:xfrm>
            <a:custGeom>
              <a:avLst/>
              <a:gdLst>
                <a:gd name="T0" fmla="*/ 8 w 9"/>
                <a:gd name="T1" fmla="*/ 0 h 3"/>
                <a:gd name="T2" fmla="*/ 0 w 9"/>
                <a:gd name="T3" fmla="*/ 0 h 3"/>
                <a:gd name="T4" fmla="*/ 0 w 9"/>
                <a:gd name="T5" fmla="*/ 3 h 3"/>
                <a:gd name="T6" fmla="*/ 9 w 9"/>
                <a:gd name="T7" fmla="*/ 3 h 3"/>
                <a:gd name="T8" fmla="*/ 9 w 9"/>
                <a:gd name="T9" fmla="*/ 1 h 3"/>
                <a:gd name="T10" fmla="*/ 9 w 9"/>
                <a:gd name="T11" fmla="*/ 0 h 3"/>
                <a:gd name="T12" fmla="*/ 8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0"/>
                  </a:moveTo>
                  <a:cubicBezTo>
                    <a:pt x="6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BDC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8" name="îSḻiḍè"/>
            <p:cNvSpPr>
              <a:spLocks noChangeArrowheads="1"/>
            </p:cNvSpPr>
            <p:nvPr userDrawn="1"/>
          </p:nvSpPr>
          <p:spPr bwMode="auto">
            <a:xfrm>
              <a:off x="10564702" y="6278014"/>
              <a:ext cx="187765" cy="12518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9" name="îṡľíde"/>
            <p:cNvSpPr>
              <a:spLocks noChangeArrowheads="1"/>
            </p:cNvSpPr>
            <p:nvPr userDrawn="1"/>
          </p:nvSpPr>
          <p:spPr bwMode="auto">
            <a:xfrm>
              <a:off x="10564702" y="6278014"/>
              <a:ext cx="187765" cy="12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0" name="ïṣ1îḑê"/>
            <p:cNvSpPr/>
            <p:nvPr userDrawn="1"/>
          </p:nvSpPr>
          <p:spPr bwMode="auto">
            <a:xfrm>
              <a:off x="10053565" y="6342690"/>
              <a:ext cx="43813" cy="20863"/>
            </a:xfrm>
            <a:custGeom>
              <a:avLst/>
              <a:gdLst>
                <a:gd name="T0" fmla="*/ 9 w 10"/>
                <a:gd name="T1" fmla="*/ 0 h 5"/>
                <a:gd name="T2" fmla="*/ 1 w 10"/>
                <a:gd name="T3" fmla="*/ 0 h 5"/>
                <a:gd name="T4" fmla="*/ 1 w 10"/>
                <a:gd name="T5" fmla="*/ 0 h 5"/>
                <a:gd name="T6" fmla="*/ 0 w 10"/>
                <a:gd name="T7" fmla="*/ 1 h 5"/>
                <a:gd name="T8" fmla="*/ 0 w 10"/>
                <a:gd name="T9" fmla="*/ 4 h 5"/>
                <a:gd name="T10" fmla="*/ 1 w 10"/>
                <a:gd name="T11" fmla="*/ 4 h 5"/>
                <a:gd name="T12" fmla="*/ 1 w 10"/>
                <a:gd name="T13" fmla="*/ 5 h 5"/>
                <a:gd name="T14" fmla="*/ 9 w 10"/>
                <a:gd name="T15" fmla="*/ 5 h 5"/>
                <a:gd name="T16" fmla="*/ 10 w 10"/>
                <a:gd name="T17" fmla="*/ 4 h 5"/>
                <a:gd name="T18" fmla="*/ 10 w 10"/>
                <a:gd name="T19" fmla="*/ 4 h 5"/>
                <a:gd name="T20" fmla="*/ 10 w 10"/>
                <a:gd name="T21" fmla="*/ 1 h 5"/>
                <a:gd name="T22" fmla="*/ 10 w 10"/>
                <a:gd name="T23" fmla="*/ 0 h 5"/>
                <a:gd name="T24" fmla="*/ 9 w 10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1" name="îṩḻiḍe"/>
            <p:cNvSpPr/>
            <p:nvPr userDrawn="1"/>
          </p:nvSpPr>
          <p:spPr bwMode="auto">
            <a:xfrm>
              <a:off x="10072341" y="6367725"/>
              <a:ext cx="37553" cy="16690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0 w 9"/>
                <a:gd name="T5" fmla="*/ 0 h 4"/>
                <a:gd name="T6" fmla="*/ 0 w 9"/>
                <a:gd name="T7" fmla="*/ 0 h 4"/>
                <a:gd name="T8" fmla="*/ 0 w 9"/>
                <a:gd name="T9" fmla="*/ 3 h 4"/>
                <a:gd name="T10" fmla="*/ 0 w 9"/>
                <a:gd name="T11" fmla="*/ 4 h 4"/>
                <a:gd name="T12" fmla="*/ 0 w 9"/>
                <a:gd name="T13" fmla="*/ 4 h 4"/>
                <a:gd name="T14" fmla="*/ 9 w 9"/>
                <a:gd name="T15" fmla="*/ 4 h 4"/>
                <a:gd name="T16" fmla="*/ 9 w 9"/>
                <a:gd name="T17" fmla="*/ 4 h 4"/>
                <a:gd name="T18" fmla="*/ 9 w 9"/>
                <a:gd name="T19" fmla="*/ 3 h 4"/>
                <a:gd name="T20" fmla="*/ 9 w 9"/>
                <a:gd name="T21" fmla="*/ 0 h 4"/>
                <a:gd name="T22" fmla="*/ 9 w 9"/>
                <a:gd name="T23" fmla="*/ 0 h 4"/>
                <a:gd name="T24" fmla="*/ 9 w 9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7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7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9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2" name="îśľíḑè"/>
            <p:cNvSpPr/>
            <p:nvPr userDrawn="1"/>
          </p:nvSpPr>
          <p:spPr bwMode="auto">
            <a:xfrm>
              <a:off x="9506960" y="6528368"/>
              <a:ext cx="1057744" cy="68848"/>
            </a:xfrm>
            <a:custGeom>
              <a:avLst/>
              <a:gdLst>
                <a:gd name="T0" fmla="*/ 507 w 507"/>
                <a:gd name="T1" fmla="*/ 0 h 33"/>
                <a:gd name="T2" fmla="*/ 46 w 507"/>
                <a:gd name="T3" fmla="*/ 0 h 33"/>
                <a:gd name="T4" fmla="*/ 0 w 507"/>
                <a:gd name="T5" fmla="*/ 33 h 33"/>
                <a:gd name="T6" fmla="*/ 460 w 507"/>
                <a:gd name="T7" fmla="*/ 33 h 33"/>
                <a:gd name="T8" fmla="*/ 507 w 50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33">
                  <a:moveTo>
                    <a:pt x="507" y="0"/>
                  </a:moveTo>
                  <a:lnTo>
                    <a:pt x="46" y="0"/>
                  </a:lnTo>
                  <a:lnTo>
                    <a:pt x="0" y="33"/>
                  </a:lnTo>
                  <a:lnTo>
                    <a:pt x="460" y="33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3" name="íṩḻîdé"/>
            <p:cNvSpPr/>
            <p:nvPr userDrawn="1"/>
          </p:nvSpPr>
          <p:spPr bwMode="auto">
            <a:xfrm>
              <a:off x="9506960" y="6528368"/>
              <a:ext cx="1057744" cy="68848"/>
            </a:xfrm>
            <a:custGeom>
              <a:avLst/>
              <a:gdLst>
                <a:gd name="T0" fmla="*/ 507 w 507"/>
                <a:gd name="T1" fmla="*/ 0 h 33"/>
                <a:gd name="T2" fmla="*/ 46 w 507"/>
                <a:gd name="T3" fmla="*/ 0 h 33"/>
                <a:gd name="T4" fmla="*/ 0 w 507"/>
                <a:gd name="T5" fmla="*/ 33 h 33"/>
                <a:gd name="T6" fmla="*/ 460 w 507"/>
                <a:gd name="T7" fmla="*/ 33 h 33"/>
                <a:gd name="T8" fmla="*/ 507 w 50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33">
                  <a:moveTo>
                    <a:pt x="507" y="0"/>
                  </a:moveTo>
                  <a:lnTo>
                    <a:pt x="46" y="0"/>
                  </a:lnTo>
                  <a:lnTo>
                    <a:pt x="0" y="33"/>
                  </a:lnTo>
                  <a:lnTo>
                    <a:pt x="460" y="33"/>
                  </a:lnTo>
                  <a:lnTo>
                    <a:pt x="5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4" name="íṣļíḋé"/>
            <p:cNvSpPr/>
            <p:nvPr userDrawn="1"/>
          </p:nvSpPr>
          <p:spPr bwMode="auto">
            <a:xfrm>
              <a:off x="10466648" y="6528368"/>
              <a:ext cx="98056" cy="321287"/>
            </a:xfrm>
            <a:custGeom>
              <a:avLst/>
              <a:gdLst>
                <a:gd name="T0" fmla="*/ 0 w 47"/>
                <a:gd name="T1" fmla="*/ 33 h 154"/>
                <a:gd name="T2" fmla="*/ 47 w 47"/>
                <a:gd name="T3" fmla="*/ 0 h 154"/>
                <a:gd name="T4" fmla="*/ 47 w 47"/>
                <a:gd name="T5" fmla="*/ 154 h 154"/>
                <a:gd name="T6" fmla="*/ 0 w 47"/>
                <a:gd name="T7" fmla="*/ 154 h 154"/>
                <a:gd name="T8" fmla="*/ 0 w 47"/>
                <a:gd name="T9" fmla="*/ 54 h 154"/>
                <a:gd name="T10" fmla="*/ 0 w 47"/>
                <a:gd name="T11" fmla="*/ 3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54">
                  <a:moveTo>
                    <a:pt x="0" y="33"/>
                  </a:moveTo>
                  <a:lnTo>
                    <a:pt x="47" y="0"/>
                  </a:lnTo>
                  <a:lnTo>
                    <a:pt x="47" y="154"/>
                  </a:lnTo>
                  <a:lnTo>
                    <a:pt x="0" y="154"/>
                  </a:lnTo>
                  <a:lnTo>
                    <a:pt x="0" y="54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5" name="ïsḻiḋé"/>
            <p:cNvSpPr>
              <a:spLocks noChangeArrowheads="1"/>
            </p:cNvSpPr>
            <p:nvPr userDrawn="1"/>
          </p:nvSpPr>
          <p:spPr bwMode="auto">
            <a:xfrm>
              <a:off x="9506960" y="6597216"/>
              <a:ext cx="959688" cy="252440"/>
            </a:xfrm>
            <a:prstGeom prst="rect">
              <a:avLst/>
            </a:prstGeom>
            <a:solidFill>
              <a:srgbClr val="F5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6" name="îšļiḋè"/>
            <p:cNvSpPr/>
            <p:nvPr userDrawn="1"/>
          </p:nvSpPr>
          <p:spPr bwMode="auto">
            <a:xfrm>
              <a:off x="9569548" y="6641027"/>
              <a:ext cx="298339" cy="208628"/>
            </a:xfrm>
            <a:custGeom>
              <a:avLst/>
              <a:gdLst>
                <a:gd name="T0" fmla="*/ 143 w 143"/>
                <a:gd name="T1" fmla="*/ 0 h 100"/>
                <a:gd name="T2" fmla="*/ 0 w 143"/>
                <a:gd name="T3" fmla="*/ 0 h 100"/>
                <a:gd name="T4" fmla="*/ 0 w 143"/>
                <a:gd name="T5" fmla="*/ 100 h 100"/>
                <a:gd name="T6" fmla="*/ 143 w 143"/>
                <a:gd name="T7" fmla="*/ 100 h 100"/>
                <a:gd name="T8" fmla="*/ 143 w 143"/>
                <a:gd name="T9" fmla="*/ 19 h 100"/>
                <a:gd name="T10" fmla="*/ 143 w 143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100">
                  <a:moveTo>
                    <a:pt x="143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43" y="100"/>
                  </a:lnTo>
                  <a:lnTo>
                    <a:pt x="143" y="1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7" name="îṥļïḍe"/>
            <p:cNvSpPr/>
            <p:nvPr userDrawn="1"/>
          </p:nvSpPr>
          <p:spPr bwMode="auto">
            <a:xfrm>
              <a:off x="9892921" y="6641027"/>
              <a:ext cx="100141" cy="208628"/>
            </a:xfrm>
            <a:custGeom>
              <a:avLst/>
              <a:gdLst>
                <a:gd name="T0" fmla="*/ 48 w 48"/>
                <a:gd name="T1" fmla="*/ 0 h 100"/>
                <a:gd name="T2" fmla="*/ 0 w 48"/>
                <a:gd name="T3" fmla="*/ 0 h 100"/>
                <a:gd name="T4" fmla="*/ 0 w 48"/>
                <a:gd name="T5" fmla="*/ 100 h 100"/>
                <a:gd name="T6" fmla="*/ 48 w 48"/>
                <a:gd name="T7" fmla="*/ 100 h 100"/>
                <a:gd name="T8" fmla="*/ 48 w 48"/>
                <a:gd name="T9" fmla="*/ 19 h 100"/>
                <a:gd name="T10" fmla="*/ 48 w 48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0">
                  <a:moveTo>
                    <a:pt x="48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48" y="100"/>
                  </a:lnTo>
                  <a:lnTo>
                    <a:pt x="48" y="1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8" name="iṡḷiďé"/>
            <p:cNvSpPr/>
            <p:nvPr userDrawn="1"/>
          </p:nvSpPr>
          <p:spPr bwMode="auto">
            <a:xfrm>
              <a:off x="10020184" y="6641027"/>
              <a:ext cx="294166" cy="208628"/>
            </a:xfrm>
            <a:custGeom>
              <a:avLst/>
              <a:gdLst>
                <a:gd name="T0" fmla="*/ 141 w 141"/>
                <a:gd name="T1" fmla="*/ 0 h 100"/>
                <a:gd name="T2" fmla="*/ 0 w 141"/>
                <a:gd name="T3" fmla="*/ 0 h 100"/>
                <a:gd name="T4" fmla="*/ 0 w 141"/>
                <a:gd name="T5" fmla="*/ 100 h 100"/>
                <a:gd name="T6" fmla="*/ 141 w 141"/>
                <a:gd name="T7" fmla="*/ 100 h 100"/>
                <a:gd name="T8" fmla="*/ 141 w 141"/>
                <a:gd name="T9" fmla="*/ 19 h 100"/>
                <a:gd name="T10" fmla="*/ 141 w 141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100">
                  <a:moveTo>
                    <a:pt x="141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41" y="100"/>
                  </a:lnTo>
                  <a:lnTo>
                    <a:pt x="141" y="19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9" name="i$ļíḋê"/>
            <p:cNvSpPr/>
            <p:nvPr userDrawn="1"/>
          </p:nvSpPr>
          <p:spPr bwMode="auto">
            <a:xfrm>
              <a:off x="10343557" y="6641027"/>
              <a:ext cx="100141" cy="208628"/>
            </a:xfrm>
            <a:custGeom>
              <a:avLst/>
              <a:gdLst>
                <a:gd name="T0" fmla="*/ 48 w 48"/>
                <a:gd name="T1" fmla="*/ 0 h 100"/>
                <a:gd name="T2" fmla="*/ 0 w 48"/>
                <a:gd name="T3" fmla="*/ 0 h 100"/>
                <a:gd name="T4" fmla="*/ 0 w 48"/>
                <a:gd name="T5" fmla="*/ 100 h 100"/>
                <a:gd name="T6" fmla="*/ 48 w 48"/>
                <a:gd name="T7" fmla="*/ 100 h 100"/>
                <a:gd name="T8" fmla="*/ 48 w 48"/>
                <a:gd name="T9" fmla="*/ 19 h 100"/>
                <a:gd name="T10" fmla="*/ 48 w 48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0">
                  <a:moveTo>
                    <a:pt x="48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48" y="100"/>
                  </a:lnTo>
                  <a:lnTo>
                    <a:pt x="48" y="1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0" name="í$liḋè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408911" cy="1218387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1" name="iŝḻïḓê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408911" cy="121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2" name="ïṡ1ídè"/>
            <p:cNvSpPr/>
            <p:nvPr userDrawn="1"/>
          </p:nvSpPr>
          <p:spPr bwMode="auto">
            <a:xfrm>
              <a:off x="8793452" y="5445590"/>
              <a:ext cx="450636" cy="181507"/>
            </a:xfrm>
            <a:custGeom>
              <a:avLst/>
              <a:gdLst>
                <a:gd name="T0" fmla="*/ 216 w 216"/>
                <a:gd name="T1" fmla="*/ 0 h 87"/>
                <a:gd name="T2" fmla="*/ 62 w 216"/>
                <a:gd name="T3" fmla="*/ 0 h 87"/>
                <a:gd name="T4" fmla="*/ 0 w 216"/>
                <a:gd name="T5" fmla="*/ 87 h 87"/>
                <a:gd name="T6" fmla="*/ 216 w 216"/>
                <a:gd name="T7" fmla="*/ 87 h 87"/>
                <a:gd name="T8" fmla="*/ 216 w 216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87">
                  <a:moveTo>
                    <a:pt x="216" y="0"/>
                  </a:moveTo>
                  <a:lnTo>
                    <a:pt x="62" y="0"/>
                  </a:lnTo>
                  <a:lnTo>
                    <a:pt x="0" y="87"/>
                  </a:lnTo>
                  <a:lnTo>
                    <a:pt x="216" y="8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3" name="iŝlîḍê"/>
            <p:cNvSpPr/>
            <p:nvPr userDrawn="1"/>
          </p:nvSpPr>
          <p:spPr bwMode="auto">
            <a:xfrm>
              <a:off x="8793452" y="5445590"/>
              <a:ext cx="450636" cy="181507"/>
            </a:xfrm>
            <a:custGeom>
              <a:avLst/>
              <a:gdLst>
                <a:gd name="T0" fmla="*/ 216 w 216"/>
                <a:gd name="T1" fmla="*/ 0 h 87"/>
                <a:gd name="T2" fmla="*/ 62 w 216"/>
                <a:gd name="T3" fmla="*/ 0 h 87"/>
                <a:gd name="T4" fmla="*/ 0 w 216"/>
                <a:gd name="T5" fmla="*/ 87 h 87"/>
                <a:gd name="T6" fmla="*/ 216 w 216"/>
                <a:gd name="T7" fmla="*/ 87 h 87"/>
                <a:gd name="T8" fmla="*/ 216 w 216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87">
                  <a:moveTo>
                    <a:pt x="216" y="0"/>
                  </a:moveTo>
                  <a:lnTo>
                    <a:pt x="62" y="0"/>
                  </a:lnTo>
                  <a:lnTo>
                    <a:pt x="0" y="87"/>
                  </a:lnTo>
                  <a:lnTo>
                    <a:pt x="216" y="87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4" name="ïṧlíďe"/>
            <p:cNvSpPr/>
            <p:nvPr userDrawn="1"/>
          </p:nvSpPr>
          <p:spPr bwMode="auto">
            <a:xfrm>
              <a:off x="9244089" y="5445590"/>
              <a:ext cx="329632" cy="181507"/>
            </a:xfrm>
            <a:custGeom>
              <a:avLst/>
              <a:gdLst>
                <a:gd name="T0" fmla="*/ 0 w 158"/>
                <a:gd name="T1" fmla="*/ 0 h 87"/>
                <a:gd name="T2" fmla="*/ 91 w 158"/>
                <a:gd name="T3" fmla="*/ 0 h 87"/>
                <a:gd name="T4" fmla="*/ 158 w 158"/>
                <a:gd name="T5" fmla="*/ 87 h 87"/>
                <a:gd name="T6" fmla="*/ 0 w 158"/>
                <a:gd name="T7" fmla="*/ 87 h 87"/>
                <a:gd name="T8" fmla="*/ 0 w 15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7">
                  <a:moveTo>
                    <a:pt x="0" y="0"/>
                  </a:moveTo>
                  <a:lnTo>
                    <a:pt x="91" y="0"/>
                  </a:lnTo>
                  <a:lnTo>
                    <a:pt x="158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5" name="ïsļîḓe"/>
            <p:cNvSpPr/>
            <p:nvPr userDrawn="1"/>
          </p:nvSpPr>
          <p:spPr bwMode="auto">
            <a:xfrm>
              <a:off x="9244089" y="5445590"/>
              <a:ext cx="329632" cy="181507"/>
            </a:xfrm>
            <a:custGeom>
              <a:avLst/>
              <a:gdLst>
                <a:gd name="T0" fmla="*/ 0 w 158"/>
                <a:gd name="T1" fmla="*/ 0 h 87"/>
                <a:gd name="T2" fmla="*/ 91 w 158"/>
                <a:gd name="T3" fmla="*/ 0 h 87"/>
                <a:gd name="T4" fmla="*/ 158 w 158"/>
                <a:gd name="T5" fmla="*/ 87 h 87"/>
                <a:gd name="T6" fmla="*/ 0 w 158"/>
                <a:gd name="T7" fmla="*/ 87 h 87"/>
                <a:gd name="T8" fmla="*/ 0 w 15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7">
                  <a:moveTo>
                    <a:pt x="0" y="0"/>
                  </a:moveTo>
                  <a:lnTo>
                    <a:pt x="91" y="0"/>
                  </a:lnTo>
                  <a:lnTo>
                    <a:pt x="158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6" name="iṩľiḑê"/>
            <p:cNvSpPr>
              <a:spLocks noChangeArrowheads="1"/>
            </p:cNvSpPr>
            <p:nvPr userDrawn="1"/>
          </p:nvSpPr>
          <p:spPr bwMode="auto">
            <a:xfrm>
              <a:off x="9244089" y="5627095"/>
              <a:ext cx="302511" cy="121838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7" name="i$ļiḋé"/>
            <p:cNvSpPr>
              <a:spLocks noChangeArrowheads="1"/>
            </p:cNvSpPr>
            <p:nvPr userDrawn="1"/>
          </p:nvSpPr>
          <p:spPr bwMode="auto">
            <a:xfrm>
              <a:off x="9244089" y="5627095"/>
              <a:ext cx="302511" cy="121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8" name="íŝ1iḋé"/>
            <p:cNvSpPr/>
            <p:nvPr userDrawn="1"/>
          </p:nvSpPr>
          <p:spPr bwMode="auto">
            <a:xfrm>
              <a:off x="8835178" y="5965073"/>
              <a:ext cx="408911" cy="31295"/>
            </a:xfrm>
            <a:custGeom>
              <a:avLst/>
              <a:gdLst>
                <a:gd name="T0" fmla="*/ 94 w 94"/>
                <a:gd name="T1" fmla="*/ 0 h 7"/>
                <a:gd name="T2" fmla="*/ 0 w 94"/>
                <a:gd name="T3" fmla="*/ 0 h 7"/>
                <a:gd name="T4" fmla="*/ 0 w 94"/>
                <a:gd name="T5" fmla="*/ 7 h 7"/>
                <a:gd name="T6" fmla="*/ 0 w 94"/>
                <a:gd name="T7" fmla="*/ 5 h 7"/>
                <a:gd name="T8" fmla="*/ 9 w 94"/>
                <a:gd name="T9" fmla="*/ 5 h 7"/>
                <a:gd name="T10" fmla="*/ 10 w 94"/>
                <a:gd name="T11" fmla="*/ 5 h 7"/>
                <a:gd name="T12" fmla="*/ 10 w 94"/>
                <a:gd name="T13" fmla="*/ 6 h 7"/>
                <a:gd name="T14" fmla="*/ 10 w 94"/>
                <a:gd name="T15" fmla="*/ 7 h 7"/>
                <a:gd name="T16" fmla="*/ 94 w 94"/>
                <a:gd name="T17" fmla="*/ 7 h 7"/>
                <a:gd name="T18" fmla="*/ 94 w 9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">
                  <a:moveTo>
                    <a:pt x="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9" name="îṧḷíḋè"/>
            <p:cNvSpPr>
              <a:spLocks noChangeArrowheads="1"/>
            </p:cNvSpPr>
            <p:nvPr userDrawn="1"/>
          </p:nvSpPr>
          <p:spPr bwMode="auto">
            <a:xfrm>
              <a:off x="9244089" y="5965073"/>
              <a:ext cx="302511" cy="31295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0" name="iṧḷïdé"/>
            <p:cNvSpPr>
              <a:spLocks noChangeArrowheads="1"/>
            </p:cNvSpPr>
            <p:nvPr userDrawn="1"/>
          </p:nvSpPr>
          <p:spPr bwMode="auto">
            <a:xfrm>
              <a:off x="9244089" y="5965073"/>
              <a:ext cx="302511" cy="3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1" name="i$ļïḋé"/>
            <p:cNvSpPr>
              <a:spLocks noChangeArrowheads="1"/>
            </p:cNvSpPr>
            <p:nvPr userDrawn="1"/>
          </p:nvSpPr>
          <p:spPr bwMode="auto">
            <a:xfrm>
              <a:off x="8835178" y="5631268"/>
              <a:ext cx="408911" cy="60503"/>
            </a:xfrm>
            <a:prstGeom prst="rect">
              <a:avLst/>
            </a:pr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2" name="iş1íḍe"/>
            <p:cNvSpPr>
              <a:spLocks noChangeArrowheads="1"/>
            </p:cNvSpPr>
            <p:nvPr userDrawn="1"/>
          </p:nvSpPr>
          <p:spPr bwMode="auto">
            <a:xfrm>
              <a:off x="8835178" y="5631268"/>
              <a:ext cx="408911" cy="60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3" name="işļîďe"/>
            <p:cNvSpPr>
              <a:spLocks noChangeArrowheads="1"/>
            </p:cNvSpPr>
            <p:nvPr userDrawn="1"/>
          </p:nvSpPr>
          <p:spPr bwMode="auto">
            <a:xfrm>
              <a:off x="9244089" y="5631268"/>
              <a:ext cx="302511" cy="60503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4" name="ïŝḻiďe"/>
            <p:cNvSpPr>
              <a:spLocks noChangeArrowheads="1"/>
            </p:cNvSpPr>
            <p:nvPr userDrawn="1"/>
          </p:nvSpPr>
          <p:spPr bwMode="auto">
            <a:xfrm>
              <a:off x="9244089" y="5631268"/>
              <a:ext cx="302511" cy="60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5" name="íŝlïďê"/>
            <p:cNvSpPr>
              <a:spLocks noChangeArrowheads="1"/>
            </p:cNvSpPr>
            <p:nvPr userDrawn="1"/>
          </p:nvSpPr>
          <p:spPr bwMode="auto">
            <a:xfrm>
              <a:off x="8914457" y="6584698"/>
              <a:ext cx="216973" cy="264958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6" name="ïśliďê"/>
            <p:cNvSpPr>
              <a:spLocks noChangeArrowheads="1"/>
            </p:cNvSpPr>
            <p:nvPr userDrawn="1"/>
          </p:nvSpPr>
          <p:spPr bwMode="auto">
            <a:xfrm>
              <a:off x="8914457" y="6584698"/>
              <a:ext cx="16690" cy="2649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7" name="ïṥľîdè"/>
            <p:cNvSpPr>
              <a:spLocks noChangeArrowheads="1"/>
            </p:cNvSpPr>
            <p:nvPr userDrawn="1"/>
          </p:nvSpPr>
          <p:spPr bwMode="auto">
            <a:xfrm>
              <a:off x="8918629" y="5731409"/>
              <a:ext cx="85538" cy="19819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8" name="î$ľîḋe"/>
            <p:cNvSpPr>
              <a:spLocks noChangeArrowheads="1"/>
            </p:cNvSpPr>
            <p:nvPr userDrawn="1"/>
          </p:nvSpPr>
          <p:spPr bwMode="auto">
            <a:xfrm>
              <a:off x="8918629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9" name="ïṥḻîďè"/>
            <p:cNvSpPr>
              <a:spLocks noChangeArrowheads="1"/>
            </p:cNvSpPr>
            <p:nvPr userDrawn="1"/>
          </p:nvSpPr>
          <p:spPr bwMode="auto">
            <a:xfrm>
              <a:off x="9043806" y="5731409"/>
              <a:ext cx="87624" cy="198197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0" name="îslîḑé"/>
            <p:cNvSpPr>
              <a:spLocks noChangeArrowheads="1"/>
            </p:cNvSpPr>
            <p:nvPr userDrawn="1"/>
          </p:nvSpPr>
          <p:spPr bwMode="auto">
            <a:xfrm>
              <a:off x="9043806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1" name="í$ḻiḑe"/>
            <p:cNvSpPr>
              <a:spLocks noChangeArrowheads="1"/>
            </p:cNvSpPr>
            <p:nvPr userDrawn="1"/>
          </p:nvSpPr>
          <p:spPr bwMode="auto">
            <a:xfrm>
              <a:off x="8914457" y="5921261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2" name="ïs1îḓè"/>
            <p:cNvSpPr>
              <a:spLocks noChangeArrowheads="1"/>
            </p:cNvSpPr>
            <p:nvPr userDrawn="1"/>
          </p:nvSpPr>
          <p:spPr bwMode="auto">
            <a:xfrm>
              <a:off x="9039633" y="5921261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3" name="ïṡḷíḑé"/>
            <p:cNvSpPr>
              <a:spLocks noChangeArrowheads="1"/>
            </p:cNvSpPr>
            <p:nvPr userDrawn="1"/>
          </p:nvSpPr>
          <p:spPr bwMode="auto">
            <a:xfrm>
              <a:off x="8918629" y="6025575"/>
              <a:ext cx="85538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4" name="îŝľiḋè"/>
            <p:cNvSpPr>
              <a:spLocks noChangeArrowheads="1"/>
            </p:cNvSpPr>
            <p:nvPr userDrawn="1"/>
          </p:nvSpPr>
          <p:spPr bwMode="auto">
            <a:xfrm>
              <a:off x="8918629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5" name="ïṡľïḍê"/>
            <p:cNvSpPr>
              <a:spLocks noChangeArrowheads="1"/>
            </p:cNvSpPr>
            <p:nvPr userDrawn="1"/>
          </p:nvSpPr>
          <p:spPr bwMode="auto">
            <a:xfrm>
              <a:off x="9043806" y="6025575"/>
              <a:ext cx="87624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6" name="ï$ḻîḍê"/>
            <p:cNvSpPr>
              <a:spLocks noChangeArrowheads="1"/>
            </p:cNvSpPr>
            <p:nvPr userDrawn="1"/>
          </p:nvSpPr>
          <p:spPr bwMode="auto">
            <a:xfrm>
              <a:off x="9043806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7" name="íṡḷíḑe"/>
            <p:cNvSpPr>
              <a:spLocks noChangeArrowheads="1"/>
            </p:cNvSpPr>
            <p:nvPr userDrawn="1"/>
          </p:nvSpPr>
          <p:spPr bwMode="auto">
            <a:xfrm>
              <a:off x="8914457" y="6215426"/>
              <a:ext cx="100141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8" name="isḷîḓé"/>
            <p:cNvSpPr>
              <a:spLocks noChangeArrowheads="1"/>
            </p:cNvSpPr>
            <p:nvPr userDrawn="1"/>
          </p:nvSpPr>
          <p:spPr bwMode="auto">
            <a:xfrm>
              <a:off x="9039633" y="6215426"/>
              <a:ext cx="100141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9" name="î$ļídê"/>
            <p:cNvSpPr/>
            <p:nvPr userDrawn="1"/>
          </p:nvSpPr>
          <p:spPr bwMode="auto">
            <a:xfrm>
              <a:off x="8835178" y="6259239"/>
              <a:ext cx="408911" cy="27122"/>
            </a:xfrm>
            <a:custGeom>
              <a:avLst/>
              <a:gdLst>
                <a:gd name="T0" fmla="*/ 94 w 94"/>
                <a:gd name="T1" fmla="*/ 0 h 6"/>
                <a:gd name="T2" fmla="*/ 0 w 94"/>
                <a:gd name="T3" fmla="*/ 0 h 6"/>
                <a:gd name="T4" fmla="*/ 0 w 94"/>
                <a:gd name="T5" fmla="*/ 6 h 6"/>
                <a:gd name="T6" fmla="*/ 0 w 94"/>
                <a:gd name="T7" fmla="*/ 5 h 6"/>
                <a:gd name="T8" fmla="*/ 9 w 94"/>
                <a:gd name="T9" fmla="*/ 5 h 6"/>
                <a:gd name="T10" fmla="*/ 10 w 94"/>
                <a:gd name="T11" fmla="*/ 5 h 6"/>
                <a:gd name="T12" fmla="*/ 10 w 94"/>
                <a:gd name="T13" fmla="*/ 6 h 6"/>
                <a:gd name="T14" fmla="*/ 10 w 94"/>
                <a:gd name="T15" fmla="*/ 6 h 6"/>
                <a:gd name="T16" fmla="*/ 94 w 94"/>
                <a:gd name="T17" fmla="*/ 6 h 6"/>
                <a:gd name="T18" fmla="*/ 94 w 9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6">
                  <a:moveTo>
                    <a:pt x="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0" name="i$1îḋe"/>
            <p:cNvSpPr>
              <a:spLocks noChangeArrowheads="1"/>
            </p:cNvSpPr>
            <p:nvPr userDrawn="1"/>
          </p:nvSpPr>
          <p:spPr bwMode="auto">
            <a:xfrm>
              <a:off x="9244089" y="6259239"/>
              <a:ext cx="302511" cy="27122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1" name="îSḷíďé"/>
            <p:cNvSpPr>
              <a:spLocks noChangeArrowheads="1"/>
            </p:cNvSpPr>
            <p:nvPr userDrawn="1"/>
          </p:nvSpPr>
          <p:spPr bwMode="auto">
            <a:xfrm>
              <a:off x="9244089" y="6259239"/>
              <a:ext cx="302511" cy="2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2" name="ísḻïde"/>
            <p:cNvSpPr>
              <a:spLocks noChangeArrowheads="1"/>
            </p:cNvSpPr>
            <p:nvPr userDrawn="1"/>
          </p:nvSpPr>
          <p:spPr bwMode="auto">
            <a:xfrm>
              <a:off x="8835178" y="6532540"/>
              <a:ext cx="408911" cy="31295"/>
            </a:xfrm>
            <a:prstGeom prst="rect">
              <a:avLst/>
            </a:prstGeom>
            <a:solidFill>
              <a:srgbClr val="A9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3" name="iś1íďe"/>
            <p:cNvSpPr>
              <a:spLocks noChangeArrowheads="1"/>
            </p:cNvSpPr>
            <p:nvPr userDrawn="1"/>
          </p:nvSpPr>
          <p:spPr bwMode="auto">
            <a:xfrm>
              <a:off x="8835178" y="6532540"/>
              <a:ext cx="408911" cy="3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4" name="îṡļïḋe"/>
            <p:cNvSpPr>
              <a:spLocks noChangeArrowheads="1"/>
            </p:cNvSpPr>
            <p:nvPr userDrawn="1"/>
          </p:nvSpPr>
          <p:spPr bwMode="auto">
            <a:xfrm>
              <a:off x="9244089" y="6532540"/>
              <a:ext cx="302511" cy="31295"/>
            </a:xfrm>
            <a:prstGeom prst="rect">
              <a:avLst/>
            </a:prstGeom>
            <a:solidFill>
              <a:srgbClr val="616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5" name="iśliḑe"/>
            <p:cNvSpPr>
              <a:spLocks noChangeArrowheads="1"/>
            </p:cNvSpPr>
            <p:nvPr userDrawn="1"/>
          </p:nvSpPr>
          <p:spPr bwMode="auto">
            <a:xfrm>
              <a:off x="9244089" y="6532540"/>
              <a:ext cx="302511" cy="3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6" name="ïšlîḓé"/>
            <p:cNvSpPr/>
            <p:nvPr userDrawn="1"/>
          </p:nvSpPr>
          <p:spPr bwMode="auto">
            <a:xfrm>
              <a:off x="9216966" y="5800257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7" name="íšliḋé"/>
            <p:cNvSpPr/>
            <p:nvPr userDrawn="1"/>
          </p:nvSpPr>
          <p:spPr bwMode="auto">
            <a:xfrm>
              <a:off x="9196104" y="5775222"/>
              <a:ext cx="47985" cy="20863"/>
            </a:xfrm>
            <a:custGeom>
              <a:avLst/>
              <a:gdLst>
                <a:gd name="T0" fmla="*/ 11 w 11"/>
                <a:gd name="T1" fmla="*/ 0 h 5"/>
                <a:gd name="T2" fmla="*/ 1 w 11"/>
                <a:gd name="T3" fmla="*/ 0 h 5"/>
                <a:gd name="T4" fmla="*/ 0 w 11"/>
                <a:gd name="T5" fmla="*/ 0 h 5"/>
                <a:gd name="T6" fmla="*/ 0 w 11"/>
                <a:gd name="T7" fmla="*/ 1 h 5"/>
                <a:gd name="T8" fmla="*/ 0 w 11"/>
                <a:gd name="T9" fmla="*/ 4 h 5"/>
                <a:gd name="T10" fmla="*/ 0 w 11"/>
                <a:gd name="T11" fmla="*/ 5 h 5"/>
                <a:gd name="T12" fmla="*/ 1 w 11"/>
                <a:gd name="T13" fmla="*/ 5 h 5"/>
                <a:gd name="T14" fmla="*/ 11 w 11"/>
                <a:gd name="T15" fmla="*/ 5 h 5"/>
                <a:gd name="T16" fmla="*/ 11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11" y="5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8" name="îṧlíḍé"/>
            <p:cNvSpPr/>
            <p:nvPr userDrawn="1"/>
          </p:nvSpPr>
          <p:spPr bwMode="auto">
            <a:xfrm>
              <a:off x="9216966" y="5731409"/>
              <a:ext cx="27122" cy="25035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9" name="ïšľïďê"/>
            <p:cNvSpPr/>
            <p:nvPr userDrawn="1"/>
          </p:nvSpPr>
          <p:spPr bwMode="auto">
            <a:xfrm>
              <a:off x="9196104" y="5700116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1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0" name="îṣḷîdé"/>
            <p:cNvSpPr/>
            <p:nvPr userDrawn="1"/>
          </p:nvSpPr>
          <p:spPr bwMode="auto">
            <a:xfrm>
              <a:off x="9196104" y="5917089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1" name="í$ļïďe"/>
            <p:cNvSpPr/>
            <p:nvPr userDrawn="1"/>
          </p:nvSpPr>
          <p:spPr bwMode="auto">
            <a:xfrm>
              <a:off x="9216966" y="5877449"/>
              <a:ext cx="27122" cy="22950"/>
            </a:xfrm>
            <a:custGeom>
              <a:avLst/>
              <a:gdLst>
                <a:gd name="T0" fmla="*/ 6 w 6"/>
                <a:gd name="T1" fmla="*/ 0 h 5"/>
                <a:gd name="T2" fmla="*/ 1 w 6"/>
                <a:gd name="T3" fmla="*/ 0 h 5"/>
                <a:gd name="T4" fmla="*/ 0 w 6"/>
                <a:gd name="T5" fmla="*/ 1 h 5"/>
                <a:gd name="T6" fmla="*/ 0 w 6"/>
                <a:gd name="T7" fmla="*/ 4 h 5"/>
                <a:gd name="T8" fmla="*/ 1 w 6"/>
                <a:gd name="T9" fmla="*/ 5 h 5"/>
                <a:gd name="T10" fmla="*/ 6 w 6"/>
                <a:gd name="T11" fmla="*/ 5 h 5"/>
                <a:gd name="T12" fmla="*/ 6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3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2" name="ïṥļíďê"/>
            <p:cNvSpPr/>
            <p:nvPr userDrawn="1"/>
          </p:nvSpPr>
          <p:spPr bwMode="auto">
            <a:xfrm>
              <a:off x="9196104" y="5848241"/>
              <a:ext cx="47985" cy="25035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5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3" name="ïṡ1ïḍé"/>
            <p:cNvSpPr/>
            <p:nvPr userDrawn="1"/>
          </p:nvSpPr>
          <p:spPr bwMode="auto">
            <a:xfrm>
              <a:off x="9216966" y="6098594"/>
              <a:ext cx="27122" cy="22950"/>
            </a:xfrm>
            <a:custGeom>
              <a:avLst/>
              <a:gdLst>
                <a:gd name="T0" fmla="*/ 6 w 6"/>
                <a:gd name="T1" fmla="*/ 0 h 5"/>
                <a:gd name="T2" fmla="*/ 1 w 6"/>
                <a:gd name="T3" fmla="*/ 0 h 5"/>
                <a:gd name="T4" fmla="*/ 0 w 6"/>
                <a:gd name="T5" fmla="*/ 1 h 5"/>
                <a:gd name="T6" fmla="*/ 0 w 6"/>
                <a:gd name="T7" fmla="*/ 4 h 5"/>
                <a:gd name="T8" fmla="*/ 1 w 6"/>
                <a:gd name="T9" fmla="*/ 5 h 5"/>
                <a:gd name="T10" fmla="*/ 6 w 6"/>
                <a:gd name="T11" fmla="*/ 5 h 5"/>
                <a:gd name="T12" fmla="*/ 6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3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4" name="ïṧḷíḋé"/>
            <p:cNvSpPr/>
            <p:nvPr userDrawn="1"/>
          </p:nvSpPr>
          <p:spPr bwMode="auto">
            <a:xfrm>
              <a:off x="9196104" y="6069387"/>
              <a:ext cx="47985" cy="25035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5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5" name="ïšḻíďe"/>
            <p:cNvSpPr/>
            <p:nvPr userDrawn="1"/>
          </p:nvSpPr>
          <p:spPr bwMode="auto">
            <a:xfrm>
              <a:off x="9216966" y="6025575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6" name="ïŝḷîďe"/>
            <p:cNvSpPr/>
            <p:nvPr userDrawn="1"/>
          </p:nvSpPr>
          <p:spPr bwMode="auto">
            <a:xfrm>
              <a:off x="9196104" y="6211253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1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7" name="iŝḻiḑê"/>
            <p:cNvSpPr/>
            <p:nvPr userDrawn="1"/>
          </p:nvSpPr>
          <p:spPr bwMode="auto">
            <a:xfrm>
              <a:off x="9216966" y="6173700"/>
              <a:ext cx="27122" cy="25035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8" name="iṡ1íḋè"/>
            <p:cNvSpPr/>
            <p:nvPr userDrawn="1"/>
          </p:nvSpPr>
          <p:spPr bwMode="auto">
            <a:xfrm>
              <a:off x="9196104" y="6142407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9" name="ïŝliḓè"/>
            <p:cNvSpPr/>
            <p:nvPr userDrawn="1"/>
          </p:nvSpPr>
          <p:spPr bwMode="auto">
            <a:xfrm>
              <a:off x="9216966" y="6380243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0" name="ïšḻïde"/>
            <p:cNvSpPr/>
            <p:nvPr userDrawn="1"/>
          </p:nvSpPr>
          <p:spPr bwMode="auto">
            <a:xfrm>
              <a:off x="9196104" y="6355207"/>
              <a:ext cx="47985" cy="20863"/>
            </a:xfrm>
            <a:custGeom>
              <a:avLst/>
              <a:gdLst>
                <a:gd name="T0" fmla="*/ 11 w 11"/>
                <a:gd name="T1" fmla="*/ 0 h 5"/>
                <a:gd name="T2" fmla="*/ 1 w 11"/>
                <a:gd name="T3" fmla="*/ 0 h 5"/>
                <a:gd name="T4" fmla="*/ 0 w 11"/>
                <a:gd name="T5" fmla="*/ 0 h 5"/>
                <a:gd name="T6" fmla="*/ 0 w 11"/>
                <a:gd name="T7" fmla="*/ 1 h 5"/>
                <a:gd name="T8" fmla="*/ 0 w 11"/>
                <a:gd name="T9" fmla="*/ 4 h 5"/>
                <a:gd name="T10" fmla="*/ 0 w 11"/>
                <a:gd name="T11" fmla="*/ 5 h 5"/>
                <a:gd name="T12" fmla="*/ 1 w 11"/>
                <a:gd name="T13" fmla="*/ 5 h 5"/>
                <a:gd name="T14" fmla="*/ 11 w 11"/>
                <a:gd name="T15" fmla="*/ 5 h 5"/>
                <a:gd name="T16" fmla="*/ 11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11" y="5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1" name="iṥļíḑe"/>
            <p:cNvSpPr/>
            <p:nvPr userDrawn="1"/>
          </p:nvSpPr>
          <p:spPr bwMode="auto">
            <a:xfrm>
              <a:off x="9216966" y="6311395"/>
              <a:ext cx="27122" cy="27122"/>
            </a:xfrm>
            <a:custGeom>
              <a:avLst/>
              <a:gdLst>
                <a:gd name="T0" fmla="*/ 6 w 6"/>
                <a:gd name="T1" fmla="*/ 0 h 6"/>
                <a:gd name="T2" fmla="*/ 1 w 6"/>
                <a:gd name="T3" fmla="*/ 0 h 6"/>
                <a:gd name="T4" fmla="*/ 0 w 6"/>
                <a:gd name="T5" fmla="*/ 1 h 6"/>
                <a:gd name="T6" fmla="*/ 0 w 6"/>
                <a:gd name="T7" fmla="*/ 5 h 6"/>
                <a:gd name="T8" fmla="*/ 1 w 6"/>
                <a:gd name="T9" fmla="*/ 6 h 6"/>
                <a:gd name="T10" fmla="*/ 6 w 6"/>
                <a:gd name="T11" fmla="*/ 6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2" name="iSļiḓé"/>
            <p:cNvSpPr/>
            <p:nvPr userDrawn="1"/>
          </p:nvSpPr>
          <p:spPr bwMode="auto">
            <a:xfrm>
              <a:off x="9196104" y="6497074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6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3" name="îšlïḋê"/>
            <p:cNvSpPr/>
            <p:nvPr userDrawn="1"/>
          </p:nvSpPr>
          <p:spPr bwMode="auto">
            <a:xfrm>
              <a:off x="9216966" y="6459521"/>
              <a:ext cx="27122" cy="20863"/>
            </a:xfrm>
            <a:custGeom>
              <a:avLst/>
              <a:gdLst>
                <a:gd name="T0" fmla="*/ 6 w 6"/>
                <a:gd name="T1" fmla="*/ 0 h 5"/>
                <a:gd name="T2" fmla="*/ 1 w 6"/>
                <a:gd name="T3" fmla="*/ 0 h 5"/>
                <a:gd name="T4" fmla="*/ 0 w 6"/>
                <a:gd name="T5" fmla="*/ 1 h 5"/>
                <a:gd name="T6" fmla="*/ 0 w 6"/>
                <a:gd name="T7" fmla="*/ 4 h 5"/>
                <a:gd name="T8" fmla="*/ 1 w 6"/>
                <a:gd name="T9" fmla="*/ 5 h 5"/>
                <a:gd name="T10" fmla="*/ 6 w 6"/>
                <a:gd name="T11" fmla="*/ 5 h 5"/>
                <a:gd name="T12" fmla="*/ 6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3" y="5"/>
                    <a:pt x="6" y="5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4" name="îṩḷîḑe"/>
            <p:cNvSpPr/>
            <p:nvPr userDrawn="1"/>
          </p:nvSpPr>
          <p:spPr bwMode="auto">
            <a:xfrm>
              <a:off x="9196104" y="6428227"/>
              <a:ext cx="47985" cy="27122"/>
            </a:xfrm>
            <a:custGeom>
              <a:avLst/>
              <a:gdLst>
                <a:gd name="T0" fmla="*/ 11 w 11"/>
                <a:gd name="T1" fmla="*/ 0 h 6"/>
                <a:gd name="T2" fmla="*/ 1 w 11"/>
                <a:gd name="T3" fmla="*/ 0 h 6"/>
                <a:gd name="T4" fmla="*/ 0 w 11"/>
                <a:gd name="T5" fmla="*/ 0 h 6"/>
                <a:gd name="T6" fmla="*/ 0 w 11"/>
                <a:gd name="T7" fmla="*/ 1 h 6"/>
                <a:gd name="T8" fmla="*/ 0 w 11"/>
                <a:gd name="T9" fmla="*/ 5 h 6"/>
                <a:gd name="T10" fmla="*/ 0 w 11"/>
                <a:gd name="T11" fmla="*/ 5 h 6"/>
                <a:gd name="T12" fmla="*/ 1 w 11"/>
                <a:gd name="T13" fmla="*/ 6 h 6"/>
                <a:gd name="T14" fmla="*/ 11 w 11"/>
                <a:gd name="T15" fmla="*/ 6 h 6"/>
                <a:gd name="T16" fmla="*/ 11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cubicBezTo>
                    <a:pt x="11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11" y="6"/>
                    <a:pt x="11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5" name="ïṣḻîďe"/>
            <p:cNvSpPr/>
            <p:nvPr userDrawn="1"/>
          </p:nvSpPr>
          <p:spPr bwMode="auto">
            <a:xfrm>
              <a:off x="8835178" y="6399019"/>
              <a:ext cx="22950" cy="20863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0 h 5"/>
                <a:gd name="T4" fmla="*/ 0 w 5"/>
                <a:gd name="T5" fmla="*/ 5 h 5"/>
                <a:gd name="T6" fmla="*/ 4 w 5"/>
                <a:gd name="T7" fmla="*/ 5 h 5"/>
                <a:gd name="T8" fmla="*/ 5 w 5"/>
                <a:gd name="T9" fmla="*/ 4 h 5"/>
                <a:gd name="T10" fmla="*/ 5 w 5"/>
                <a:gd name="T11" fmla="*/ 0 h 5"/>
                <a:gd name="T12" fmla="*/ 4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5"/>
                    <a:pt x="4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6" name="iśḷïḓe"/>
            <p:cNvSpPr/>
            <p:nvPr userDrawn="1"/>
          </p:nvSpPr>
          <p:spPr bwMode="auto">
            <a:xfrm>
              <a:off x="8835178" y="6424054"/>
              <a:ext cx="43813" cy="27122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1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7" name="íṧḷïḋe"/>
            <p:cNvSpPr/>
            <p:nvPr userDrawn="1"/>
          </p:nvSpPr>
          <p:spPr bwMode="auto">
            <a:xfrm>
              <a:off x="8835178" y="6467866"/>
              <a:ext cx="22950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8" name="ïŝḻíḑê"/>
            <p:cNvSpPr/>
            <p:nvPr userDrawn="1"/>
          </p:nvSpPr>
          <p:spPr bwMode="auto">
            <a:xfrm>
              <a:off x="8835178" y="6497074"/>
              <a:ext cx="43813" cy="22950"/>
            </a:xfrm>
            <a:custGeom>
              <a:avLst/>
              <a:gdLst>
                <a:gd name="T0" fmla="*/ 9 w 10"/>
                <a:gd name="T1" fmla="*/ 0 h 5"/>
                <a:gd name="T2" fmla="*/ 0 w 10"/>
                <a:gd name="T3" fmla="*/ 0 h 5"/>
                <a:gd name="T4" fmla="*/ 0 w 10"/>
                <a:gd name="T5" fmla="*/ 5 h 5"/>
                <a:gd name="T6" fmla="*/ 9 w 10"/>
                <a:gd name="T7" fmla="*/ 5 h 5"/>
                <a:gd name="T8" fmla="*/ 10 w 10"/>
                <a:gd name="T9" fmla="*/ 5 h 5"/>
                <a:gd name="T10" fmla="*/ 10 w 10"/>
                <a:gd name="T11" fmla="*/ 4 h 5"/>
                <a:gd name="T12" fmla="*/ 10 w 10"/>
                <a:gd name="T13" fmla="*/ 1 h 5"/>
                <a:gd name="T14" fmla="*/ 10 w 10"/>
                <a:gd name="T15" fmla="*/ 0 h 5"/>
                <a:gd name="T16" fmla="*/ 9 w 10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9" name="işļïḋé"/>
            <p:cNvSpPr/>
            <p:nvPr userDrawn="1"/>
          </p:nvSpPr>
          <p:spPr bwMode="auto">
            <a:xfrm>
              <a:off x="8835178" y="6286360"/>
              <a:ext cx="43813" cy="20863"/>
            </a:xfrm>
            <a:custGeom>
              <a:avLst/>
              <a:gdLst>
                <a:gd name="T0" fmla="*/ 10 w 10"/>
                <a:gd name="T1" fmla="*/ 0 h 5"/>
                <a:gd name="T2" fmla="*/ 0 w 10"/>
                <a:gd name="T3" fmla="*/ 0 h 5"/>
                <a:gd name="T4" fmla="*/ 0 w 10"/>
                <a:gd name="T5" fmla="*/ 5 h 5"/>
                <a:gd name="T6" fmla="*/ 9 w 10"/>
                <a:gd name="T7" fmla="*/ 5 h 5"/>
                <a:gd name="T8" fmla="*/ 10 w 10"/>
                <a:gd name="T9" fmla="*/ 4 h 5"/>
                <a:gd name="T10" fmla="*/ 10 w 10"/>
                <a:gd name="T11" fmla="*/ 4 h 5"/>
                <a:gd name="T12" fmla="*/ 10 w 1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7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1"/>
                    <a:pt x="10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0" name="íŝḻíḑe"/>
            <p:cNvSpPr/>
            <p:nvPr userDrawn="1"/>
          </p:nvSpPr>
          <p:spPr bwMode="auto">
            <a:xfrm>
              <a:off x="8835178" y="6282187"/>
              <a:ext cx="43813" cy="4173"/>
            </a:xfrm>
            <a:custGeom>
              <a:avLst/>
              <a:gdLst>
                <a:gd name="T0" fmla="*/ 9 w 10"/>
                <a:gd name="T1" fmla="*/ 0 h 1"/>
                <a:gd name="T2" fmla="*/ 0 w 10"/>
                <a:gd name="T3" fmla="*/ 0 h 1"/>
                <a:gd name="T4" fmla="*/ 0 w 10"/>
                <a:gd name="T5" fmla="*/ 1 h 1"/>
                <a:gd name="T6" fmla="*/ 10 w 10"/>
                <a:gd name="T7" fmla="*/ 1 h 1"/>
                <a:gd name="T8" fmla="*/ 10 w 10"/>
                <a:gd name="T9" fmla="*/ 1 h 1"/>
                <a:gd name="T10" fmla="*/ 10 w 10"/>
                <a:gd name="T11" fmla="*/ 0 h 1"/>
                <a:gd name="T12" fmla="*/ 9 w 10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BD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1" name="iṣ1íďè"/>
            <p:cNvSpPr/>
            <p:nvPr userDrawn="1"/>
          </p:nvSpPr>
          <p:spPr bwMode="auto">
            <a:xfrm>
              <a:off x="8835178" y="6319740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2" name="iš1iḍè"/>
            <p:cNvSpPr/>
            <p:nvPr userDrawn="1"/>
          </p:nvSpPr>
          <p:spPr bwMode="auto">
            <a:xfrm>
              <a:off x="8835178" y="6351035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3" name="íṧlîḑê"/>
            <p:cNvSpPr/>
            <p:nvPr userDrawn="1"/>
          </p:nvSpPr>
          <p:spPr bwMode="auto">
            <a:xfrm>
              <a:off x="8835178" y="6098594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4" name="íṩḻiḍê"/>
            <p:cNvSpPr/>
            <p:nvPr userDrawn="1"/>
          </p:nvSpPr>
          <p:spPr bwMode="auto">
            <a:xfrm>
              <a:off x="8835178" y="6129889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5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5" name="ís1iḍe"/>
            <p:cNvSpPr/>
            <p:nvPr userDrawn="1"/>
          </p:nvSpPr>
          <p:spPr bwMode="auto">
            <a:xfrm>
              <a:off x="8835178" y="6173700"/>
              <a:ext cx="22950" cy="20863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0 h 5"/>
                <a:gd name="T4" fmla="*/ 0 w 5"/>
                <a:gd name="T5" fmla="*/ 5 h 5"/>
                <a:gd name="T6" fmla="*/ 4 w 5"/>
                <a:gd name="T7" fmla="*/ 5 h 5"/>
                <a:gd name="T8" fmla="*/ 5 w 5"/>
                <a:gd name="T9" fmla="*/ 4 h 5"/>
                <a:gd name="T10" fmla="*/ 5 w 5"/>
                <a:gd name="T11" fmla="*/ 1 h 5"/>
                <a:gd name="T12" fmla="*/ 4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5"/>
                    <a:pt x="4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6" name="işlîḑé"/>
            <p:cNvSpPr/>
            <p:nvPr userDrawn="1"/>
          </p:nvSpPr>
          <p:spPr bwMode="auto">
            <a:xfrm>
              <a:off x="8835178" y="5996367"/>
              <a:ext cx="43813" cy="12518"/>
            </a:xfrm>
            <a:custGeom>
              <a:avLst/>
              <a:gdLst>
                <a:gd name="T0" fmla="*/ 10 w 10"/>
                <a:gd name="T1" fmla="*/ 0 h 3"/>
                <a:gd name="T2" fmla="*/ 0 w 10"/>
                <a:gd name="T3" fmla="*/ 0 h 3"/>
                <a:gd name="T4" fmla="*/ 0 w 10"/>
                <a:gd name="T5" fmla="*/ 3 h 3"/>
                <a:gd name="T6" fmla="*/ 9 w 10"/>
                <a:gd name="T7" fmla="*/ 3 h 3"/>
                <a:gd name="T8" fmla="*/ 10 w 10"/>
                <a:gd name="T9" fmla="*/ 3 h 3"/>
                <a:gd name="T10" fmla="*/ 10 w 10"/>
                <a:gd name="T11" fmla="*/ 2 h 3"/>
                <a:gd name="T12" fmla="*/ 10 w 10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1"/>
                    <a:pt x="10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7" name="iṩḷíḍê"/>
            <p:cNvSpPr/>
            <p:nvPr userDrawn="1"/>
          </p:nvSpPr>
          <p:spPr bwMode="auto">
            <a:xfrm>
              <a:off x="8835178" y="5985935"/>
              <a:ext cx="43813" cy="10432"/>
            </a:xfrm>
            <a:custGeom>
              <a:avLst/>
              <a:gdLst>
                <a:gd name="T0" fmla="*/ 9 w 10"/>
                <a:gd name="T1" fmla="*/ 0 h 2"/>
                <a:gd name="T2" fmla="*/ 0 w 10"/>
                <a:gd name="T3" fmla="*/ 0 h 2"/>
                <a:gd name="T4" fmla="*/ 0 w 10"/>
                <a:gd name="T5" fmla="*/ 2 h 2"/>
                <a:gd name="T6" fmla="*/ 10 w 10"/>
                <a:gd name="T7" fmla="*/ 2 h 2"/>
                <a:gd name="T8" fmla="*/ 10 w 10"/>
                <a:gd name="T9" fmla="*/ 1 h 2"/>
                <a:gd name="T10" fmla="*/ 10 w 10"/>
                <a:gd name="T11" fmla="*/ 0 h 2"/>
                <a:gd name="T12" fmla="*/ 9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BD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8" name="ïšľiḓè"/>
            <p:cNvSpPr/>
            <p:nvPr userDrawn="1"/>
          </p:nvSpPr>
          <p:spPr bwMode="auto">
            <a:xfrm>
              <a:off x="8835178" y="6025575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9" name="íš1ide"/>
            <p:cNvSpPr/>
            <p:nvPr userDrawn="1"/>
          </p:nvSpPr>
          <p:spPr bwMode="auto">
            <a:xfrm>
              <a:off x="8835178" y="6056869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5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0" name="i$1idê"/>
            <p:cNvSpPr/>
            <p:nvPr userDrawn="1"/>
          </p:nvSpPr>
          <p:spPr bwMode="auto">
            <a:xfrm>
              <a:off x="8835178" y="5812775"/>
              <a:ext cx="22950" cy="27122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1" name="íšľïdé"/>
            <p:cNvSpPr/>
            <p:nvPr userDrawn="1"/>
          </p:nvSpPr>
          <p:spPr bwMode="auto">
            <a:xfrm>
              <a:off x="8835178" y="5844068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1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2" name="iṥlîḑe"/>
            <p:cNvSpPr/>
            <p:nvPr userDrawn="1"/>
          </p:nvSpPr>
          <p:spPr bwMode="auto">
            <a:xfrm>
              <a:off x="8835178" y="5887881"/>
              <a:ext cx="22950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3" name="iṧ1iḋé"/>
            <p:cNvSpPr/>
            <p:nvPr userDrawn="1"/>
          </p:nvSpPr>
          <p:spPr bwMode="auto">
            <a:xfrm>
              <a:off x="8835178" y="5700116"/>
              <a:ext cx="43813" cy="27122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5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4" name="î$ľîďé"/>
            <p:cNvSpPr/>
            <p:nvPr userDrawn="1"/>
          </p:nvSpPr>
          <p:spPr bwMode="auto">
            <a:xfrm>
              <a:off x="8835178" y="5739754"/>
              <a:ext cx="22950" cy="25035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0 h 6"/>
                <a:gd name="T4" fmla="*/ 0 w 5"/>
                <a:gd name="T5" fmla="*/ 6 h 6"/>
                <a:gd name="T6" fmla="*/ 4 w 5"/>
                <a:gd name="T7" fmla="*/ 6 h 6"/>
                <a:gd name="T8" fmla="*/ 5 w 5"/>
                <a:gd name="T9" fmla="*/ 5 h 6"/>
                <a:gd name="T10" fmla="*/ 5 w 5"/>
                <a:gd name="T11" fmla="*/ 1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5" name="ïsḻiḑè"/>
            <p:cNvSpPr/>
            <p:nvPr userDrawn="1"/>
          </p:nvSpPr>
          <p:spPr bwMode="auto">
            <a:xfrm>
              <a:off x="8835178" y="5771049"/>
              <a:ext cx="43813" cy="25035"/>
            </a:xfrm>
            <a:custGeom>
              <a:avLst/>
              <a:gdLst>
                <a:gd name="T0" fmla="*/ 9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9 w 10"/>
                <a:gd name="T7" fmla="*/ 6 h 6"/>
                <a:gd name="T8" fmla="*/ 10 w 10"/>
                <a:gd name="T9" fmla="*/ 6 h 6"/>
                <a:gd name="T10" fmla="*/ 10 w 10"/>
                <a:gd name="T11" fmla="*/ 5 h 6"/>
                <a:gd name="T12" fmla="*/ 10 w 10"/>
                <a:gd name="T13" fmla="*/ 1 h 6"/>
                <a:gd name="T14" fmla="*/ 10 w 10"/>
                <a:gd name="T15" fmla="*/ 0 h 6"/>
                <a:gd name="T16" fmla="*/ 9 w 10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7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2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9D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6" name="íšľïdé"/>
            <p:cNvSpPr>
              <a:spLocks noChangeArrowheads="1"/>
            </p:cNvSpPr>
            <p:nvPr userDrawn="1"/>
          </p:nvSpPr>
          <p:spPr bwMode="auto">
            <a:xfrm>
              <a:off x="8918629" y="6315567"/>
              <a:ext cx="85538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7" name="íṧḷïďe"/>
            <p:cNvSpPr>
              <a:spLocks noChangeArrowheads="1"/>
            </p:cNvSpPr>
            <p:nvPr userDrawn="1"/>
          </p:nvSpPr>
          <p:spPr bwMode="auto">
            <a:xfrm>
              <a:off x="8918629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8" name="iṥľiḓè"/>
            <p:cNvSpPr>
              <a:spLocks noChangeArrowheads="1"/>
            </p:cNvSpPr>
            <p:nvPr userDrawn="1"/>
          </p:nvSpPr>
          <p:spPr bwMode="auto">
            <a:xfrm>
              <a:off x="9043806" y="6315567"/>
              <a:ext cx="87624" cy="200283"/>
            </a:xfrm>
            <a:prstGeom prst="rect">
              <a:avLst/>
            </a:prstGeom>
            <a:solidFill>
              <a:srgbClr val="748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9" name="ïṧḻîḑê"/>
            <p:cNvSpPr>
              <a:spLocks noChangeArrowheads="1"/>
            </p:cNvSpPr>
            <p:nvPr userDrawn="1"/>
          </p:nvSpPr>
          <p:spPr bwMode="auto">
            <a:xfrm>
              <a:off x="9043806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0" name="íṧḻïde"/>
            <p:cNvSpPr>
              <a:spLocks noChangeArrowheads="1"/>
            </p:cNvSpPr>
            <p:nvPr userDrawn="1"/>
          </p:nvSpPr>
          <p:spPr bwMode="auto">
            <a:xfrm>
              <a:off x="8914457" y="6511678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1" name="îşḻïḍé"/>
            <p:cNvSpPr>
              <a:spLocks noChangeArrowheads="1"/>
            </p:cNvSpPr>
            <p:nvPr userDrawn="1"/>
          </p:nvSpPr>
          <p:spPr bwMode="auto">
            <a:xfrm>
              <a:off x="9039633" y="6511678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2" name="îśḷîďé"/>
            <p:cNvSpPr>
              <a:spLocks noChangeArrowheads="1"/>
            </p:cNvSpPr>
            <p:nvPr userDrawn="1"/>
          </p:nvSpPr>
          <p:spPr bwMode="auto">
            <a:xfrm>
              <a:off x="9413077" y="5731409"/>
              <a:ext cx="89711" cy="198197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3" name="ïṣlíḍè"/>
            <p:cNvSpPr>
              <a:spLocks noChangeArrowheads="1"/>
            </p:cNvSpPr>
            <p:nvPr userDrawn="1"/>
          </p:nvSpPr>
          <p:spPr bwMode="auto">
            <a:xfrm>
              <a:off x="9490270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4" name="išlîḋê"/>
            <p:cNvSpPr>
              <a:spLocks noChangeArrowheads="1"/>
            </p:cNvSpPr>
            <p:nvPr userDrawn="1"/>
          </p:nvSpPr>
          <p:spPr bwMode="auto">
            <a:xfrm>
              <a:off x="9285814" y="5731409"/>
              <a:ext cx="91796" cy="198197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5" name="îšlîḍè"/>
            <p:cNvSpPr>
              <a:spLocks noChangeArrowheads="1"/>
            </p:cNvSpPr>
            <p:nvPr userDrawn="1"/>
          </p:nvSpPr>
          <p:spPr bwMode="auto">
            <a:xfrm>
              <a:off x="9365093" y="5731409"/>
              <a:ext cx="12518" cy="198197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6" name="îṥḷîḋe"/>
            <p:cNvSpPr>
              <a:spLocks noChangeArrowheads="1"/>
            </p:cNvSpPr>
            <p:nvPr userDrawn="1"/>
          </p:nvSpPr>
          <p:spPr bwMode="auto">
            <a:xfrm>
              <a:off x="9408904" y="5921261"/>
              <a:ext cx="98056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7" name="iṩ1îḍé"/>
            <p:cNvSpPr>
              <a:spLocks noChangeArrowheads="1"/>
            </p:cNvSpPr>
            <p:nvPr userDrawn="1"/>
          </p:nvSpPr>
          <p:spPr bwMode="auto">
            <a:xfrm>
              <a:off x="9281642" y="5921261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8" name="îṩḻíḑê"/>
            <p:cNvSpPr>
              <a:spLocks noChangeArrowheads="1"/>
            </p:cNvSpPr>
            <p:nvPr userDrawn="1"/>
          </p:nvSpPr>
          <p:spPr bwMode="auto">
            <a:xfrm>
              <a:off x="9413077" y="6025575"/>
              <a:ext cx="89711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9" name="îsľîḑe"/>
            <p:cNvSpPr>
              <a:spLocks noChangeArrowheads="1"/>
            </p:cNvSpPr>
            <p:nvPr userDrawn="1"/>
          </p:nvSpPr>
          <p:spPr bwMode="auto">
            <a:xfrm>
              <a:off x="9490270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0" name="îsḷiḋé"/>
            <p:cNvSpPr>
              <a:spLocks noChangeArrowheads="1"/>
            </p:cNvSpPr>
            <p:nvPr userDrawn="1"/>
          </p:nvSpPr>
          <p:spPr bwMode="auto">
            <a:xfrm>
              <a:off x="9285814" y="6025575"/>
              <a:ext cx="91796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1" name="í$ḷíďè"/>
            <p:cNvSpPr>
              <a:spLocks noChangeArrowheads="1"/>
            </p:cNvSpPr>
            <p:nvPr userDrawn="1"/>
          </p:nvSpPr>
          <p:spPr bwMode="auto">
            <a:xfrm>
              <a:off x="9365093" y="6025575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2" name="ï$ľidê"/>
            <p:cNvSpPr>
              <a:spLocks noChangeArrowheads="1"/>
            </p:cNvSpPr>
            <p:nvPr userDrawn="1"/>
          </p:nvSpPr>
          <p:spPr bwMode="auto">
            <a:xfrm>
              <a:off x="9408904" y="6215426"/>
              <a:ext cx="98056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3" name="iṥļîḓê"/>
            <p:cNvSpPr>
              <a:spLocks noChangeArrowheads="1"/>
            </p:cNvSpPr>
            <p:nvPr userDrawn="1"/>
          </p:nvSpPr>
          <p:spPr bwMode="auto">
            <a:xfrm>
              <a:off x="9281642" y="6215426"/>
              <a:ext cx="100141" cy="14605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4" name="ï$líďè"/>
            <p:cNvSpPr>
              <a:spLocks noChangeArrowheads="1"/>
            </p:cNvSpPr>
            <p:nvPr userDrawn="1"/>
          </p:nvSpPr>
          <p:spPr bwMode="auto">
            <a:xfrm>
              <a:off x="9413077" y="6315567"/>
              <a:ext cx="89711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5" name="ïšḻîďe"/>
            <p:cNvSpPr>
              <a:spLocks noChangeArrowheads="1"/>
            </p:cNvSpPr>
            <p:nvPr userDrawn="1"/>
          </p:nvSpPr>
          <p:spPr bwMode="auto">
            <a:xfrm>
              <a:off x="9490270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6" name="íslîḋe"/>
            <p:cNvSpPr>
              <a:spLocks noChangeArrowheads="1"/>
            </p:cNvSpPr>
            <p:nvPr userDrawn="1"/>
          </p:nvSpPr>
          <p:spPr bwMode="auto">
            <a:xfrm>
              <a:off x="9285814" y="6315567"/>
              <a:ext cx="91796" cy="200283"/>
            </a:xfrm>
            <a:prstGeom prst="rect">
              <a:avLst/>
            </a:prstGeom>
            <a:solidFill>
              <a:srgbClr val="545F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7" name="ïśľîḑè"/>
            <p:cNvSpPr>
              <a:spLocks noChangeArrowheads="1"/>
            </p:cNvSpPr>
            <p:nvPr userDrawn="1"/>
          </p:nvSpPr>
          <p:spPr bwMode="auto">
            <a:xfrm>
              <a:off x="9365093" y="6315567"/>
              <a:ext cx="12518" cy="200283"/>
            </a:xfrm>
            <a:prstGeom prst="rect">
              <a:avLst/>
            </a:prstGeom>
            <a:solidFill>
              <a:srgbClr val="524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8" name="îṩ1íḍe"/>
            <p:cNvSpPr>
              <a:spLocks noChangeArrowheads="1"/>
            </p:cNvSpPr>
            <p:nvPr userDrawn="1"/>
          </p:nvSpPr>
          <p:spPr bwMode="auto">
            <a:xfrm>
              <a:off x="9408904" y="6511678"/>
              <a:ext cx="98056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9" name="îSlïde"/>
            <p:cNvSpPr>
              <a:spLocks noChangeArrowheads="1"/>
            </p:cNvSpPr>
            <p:nvPr userDrawn="1"/>
          </p:nvSpPr>
          <p:spPr bwMode="auto">
            <a:xfrm>
              <a:off x="9281642" y="6511678"/>
              <a:ext cx="100141" cy="12518"/>
            </a:xfrm>
            <a:prstGeom prst="rect">
              <a:avLst/>
            </a:prstGeom>
            <a:solidFill>
              <a:srgbClr val="C0C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0" name="íslîḑe"/>
            <p:cNvSpPr/>
            <p:nvPr userDrawn="1"/>
          </p:nvSpPr>
          <p:spPr bwMode="auto">
            <a:xfrm>
              <a:off x="8958268" y="6597216"/>
              <a:ext cx="146040" cy="252440"/>
            </a:xfrm>
            <a:custGeom>
              <a:avLst/>
              <a:gdLst>
                <a:gd name="T0" fmla="*/ 34 w 34"/>
                <a:gd name="T1" fmla="*/ 58 h 58"/>
                <a:gd name="T2" fmla="*/ 0 w 34"/>
                <a:gd name="T3" fmla="*/ 58 h 58"/>
                <a:gd name="T4" fmla="*/ 0 w 34"/>
                <a:gd name="T5" fmla="*/ 17 h 58"/>
                <a:gd name="T6" fmla="*/ 17 w 34"/>
                <a:gd name="T7" fmla="*/ 0 h 58"/>
                <a:gd name="T8" fmla="*/ 34 w 34"/>
                <a:gd name="T9" fmla="*/ 17 h 58"/>
                <a:gd name="T10" fmla="*/ 34 w 34"/>
                <a:gd name="T1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8">
                  <a:moveTo>
                    <a:pt x="34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1" name="í$liḓê"/>
            <p:cNvSpPr/>
            <p:nvPr userDrawn="1"/>
          </p:nvSpPr>
          <p:spPr bwMode="auto">
            <a:xfrm>
              <a:off x="8970785" y="6597216"/>
              <a:ext cx="133522" cy="252440"/>
            </a:xfrm>
            <a:custGeom>
              <a:avLst/>
              <a:gdLst>
                <a:gd name="T0" fmla="*/ 31 w 31"/>
                <a:gd name="T1" fmla="*/ 58 h 58"/>
                <a:gd name="T2" fmla="*/ 0 w 31"/>
                <a:gd name="T3" fmla="*/ 58 h 58"/>
                <a:gd name="T4" fmla="*/ 0 w 31"/>
                <a:gd name="T5" fmla="*/ 15 h 58"/>
                <a:gd name="T6" fmla="*/ 16 w 31"/>
                <a:gd name="T7" fmla="*/ 0 h 58"/>
                <a:gd name="T8" fmla="*/ 31 w 31"/>
                <a:gd name="T9" fmla="*/ 15 h 58"/>
                <a:gd name="T10" fmla="*/ 31 w 31"/>
                <a:gd name="T1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8">
                  <a:moveTo>
                    <a:pt x="31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272B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2" name="ïṣlíďé"/>
            <p:cNvSpPr>
              <a:spLocks noEditPoints="1"/>
            </p:cNvSpPr>
            <p:nvPr userDrawn="1"/>
          </p:nvSpPr>
          <p:spPr bwMode="auto">
            <a:xfrm>
              <a:off x="8818488" y="5554076"/>
              <a:ext cx="27122" cy="77193"/>
            </a:xfrm>
            <a:custGeom>
              <a:avLst/>
              <a:gdLst>
                <a:gd name="T0" fmla="*/ 13 w 13"/>
                <a:gd name="T1" fmla="*/ 35 h 37"/>
                <a:gd name="T2" fmla="*/ 0 w 13"/>
                <a:gd name="T3" fmla="*/ 35 h 37"/>
                <a:gd name="T4" fmla="*/ 0 w 13"/>
                <a:gd name="T5" fmla="*/ 37 h 37"/>
                <a:gd name="T6" fmla="*/ 8 w 13"/>
                <a:gd name="T7" fmla="*/ 37 h 37"/>
                <a:gd name="T8" fmla="*/ 8 w 13"/>
                <a:gd name="T9" fmla="*/ 35 h 37"/>
                <a:gd name="T10" fmla="*/ 13 w 13"/>
                <a:gd name="T11" fmla="*/ 35 h 37"/>
                <a:gd name="T12" fmla="*/ 13 w 13"/>
                <a:gd name="T13" fmla="*/ 0 h 37"/>
                <a:gd name="T14" fmla="*/ 0 w 13"/>
                <a:gd name="T15" fmla="*/ 18 h 37"/>
                <a:gd name="T16" fmla="*/ 0 w 13"/>
                <a:gd name="T17" fmla="*/ 18 h 37"/>
                <a:gd name="T18" fmla="*/ 13 w 13"/>
                <a:gd name="T19" fmla="*/ 0 h 37"/>
                <a:gd name="T20" fmla="*/ 13 w 13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7">
                  <a:moveTo>
                    <a:pt x="13" y="35"/>
                  </a:moveTo>
                  <a:lnTo>
                    <a:pt x="0" y="35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35"/>
                  </a:lnTo>
                  <a:lnTo>
                    <a:pt x="13" y="35"/>
                  </a:lnTo>
                  <a:close/>
                  <a:moveTo>
                    <a:pt x="13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3" name="íṩḷïḓè"/>
            <p:cNvSpPr>
              <a:spLocks noEditPoints="1"/>
            </p:cNvSpPr>
            <p:nvPr userDrawn="1"/>
          </p:nvSpPr>
          <p:spPr bwMode="auto">
            <a:xfrm>
              <a:off x="8818488" y="5554076"/>
              <a:ext cx="27122" cy="77193"/>
            </a:xfrm>
            <a:custGeom>
              <a:avLst/>
              <a:gdLst>
                <a:gd name="T0" fmla="*/ 13 w 13"/>
                <a:gd name="T1" fmla="*/ 35 h 37"/>
                <a:gd name="T2" fmla="*/ 0 w 13"/>
                <a:gd name="T3" fmla="*/ 35 h 37"/>
                <a:gd name="T4" fmla="*/ 0 w 13"/>
                <a:gd name="T5" fmla="*/ 37 h 37"/>
                <a:gd name="T6" fmla="*/ 8 w 13"/>
                <a:gd name="T7" fmla="*/ 37 h 37"/>
                <a:gd name="T8" fmla="*/ 8 w 13"/>
                <a:gd name="T9" fmla="*/ 35 h 37"/>
                <a:gd name="T10" fmla="*/ 13 w 13"/>
                <a:gd name="T11" fmla="*/ 35 h 37"/>
                <a:gd name="T12" fmla="*/ 13 w 13"/>
                <a:gd name="T13" fmla="*/ 0 h 37"/>
                <a:gd name="T14" fmla="*/ 0 w 13"/>
                <a:gd name="T15" fmla="*/ 18 h 37"/>
                <a:gd name="T16" fmla="*/ 0 w 13"/>
                <a:gd name="T17" fmla="*/ 18 h 37"/>
                <a:gd name="T18" fmla="*/ 13 w 13"/>
                <a:gd name="T19" fmla="*/ 0 h 37"/>
                <a:gd name="T20" fmla="*/ 13 w 13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7">
                  <a:moveTo>
                    <a:pt x="13" y="35"/>
                  </a:moveTo>
                  <a:lnTo>
                    <a:pt x="0" y="35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35"/>
                  </a:lnTo>
                  <a:lnTo>
                    <a:pt x="13" y="35"/>
                  </a:lnTo>
                  <a:moveTo>
                    <a:pt x="13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3" y="0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4" name="iṩļïďê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1043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5" name="ïṩ1iḍe"/>
            <p:cNvSpPr>
              <a:spLocks noChangeArrowheads="1"/>
            </p:cNvSpPr>
            <p:nvPr userDrawn="1"/>
          </p:nvSpPr>
          <p:spPr bwMode="auto">
            <a:xfrm>
              <a:off x="8835178" y="5627095"/>
              <a:ext cx="1043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6" name="ï$ḷídè"/>
            <p:cNvSpPr/>
            <p:nvPr userDrawn="1"/>
          </p:nvSpPr>
          <p:spPr bwMode="auto">
            <a:xfrm>
              <a:off x="8818488" y="5554076"/>
              <a:ext cx="27122" cy="73020"/>
            </a:xfrm>
            <a:custGeom>
              <a:avLst/>
              <a:gdLst>
                <a:gd name="T0" fmla="*/ 13 w 13"/>
                <a:gd name="T1" fmla="*/ 0 h 35"/>
                <a:gd name="T2" fmla="*/ 0 w 13"/>
                <a:gd name="T3" fmla="*/ 18 h 35"/>
                <a:gd name="T4" fmla="*/ 0 w 13"/>
                <a:gd name="T5" fmla="*/ 35 h 35"/>
                <a:gd name="T6" fmla="*/ 13 w 13"/>
                <a:gd name="T7" fmla="*/ 35 h 35"/>
                <a:gd name="T8" fmla="*/ 13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13" y="0"/>
                  </a:moveTo>
                  <a:lnTo>
                    <a:pt x="0" y="18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7" name="iṡļiḑê"/>
            <p:cNvSpPr/>
            <p:nvPr userDrawn="1"/>
          </p:nvSpPr>
          <p:spPr bwMode="auto">
            <a:xfrm>
              <a:off x="8818488" y="5554076"/>
              <a:ext cx="27122" cy="73020"/>
            </a:xfrm>
            <a:custGeom>
              <a:avLst/>
              <a:gdLst>
                <a:gd name="T0" fmla="*/ 13 w 13"/>
                <a:gd name="T1" fmla="*/ 0 h 35"/>
                <a:gd name="T2" fmla="*/ 0 w 13"/>
                <a:gd name="T3" fmla="*/ 18 h 35"/>
                <a:gd name="T4" fmla="*/ 0 w 13"/>
                <a:gd name="T5" fmla="*/ 35 h 35"/>
                <a:gd name="T6" fmla="*/ 13 w 13"/>
                <a:gd name="T7" fmla="*/ 35 h 35"/>
                <a:gd name="T8" fmla="*/ 13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13" y="0"/>
                  </a:moveTo>
                  <a:lnTo>
                    <a:pt x="0" y="18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8" name="ï$1îḑé"/>
            <p:cNvSpPr/>
            <p:nvPr userDrawn="1"/>
          </p:nvSpPr>
          <p:spPr bwMode="auto">
            <a:xfrm>
              <a:off x="8878989" y="5466453"/>
              <a:ext cx="31295" cy="39640"/>
            </a:xfrm>
            <a:custGeom>
              <a:avLst/>
              <a:gdLst>
                <a:gd name="T0" fmla="*/ 15 w 15"/>
                <a:gd name="T1" fmla="*/ 0 h 19"/>
                <a:gd name="T2" fmla="*/ 0 w 15"/>
                <a:gd name="T3" fmla="*/ 19 h 19"/>
                <a:gd name="T4" fmla="*/ 0 w 15"/>
                <a:gd name="T5" fmla="*/ 19 h 19"/>
                <a:gd name="T6" fmla="*/ 15 w 15"/>
                <a:gd name="T7" fmla="*/ 0 h 19"/>
                <a:gd name="T8" fmla="*/ 15 w 1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0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9" name="íṩľïḋe"/>
            <p:cNvSpPr/>
            <p:nvPr userDrawn="1"/>
          </p:nvSpPr>
          <p:spPr bwMode="auto">
            <a:xfrm>
              <a:off x="8878989" y="5466453"/>
              <a:ext cx="31295" cy="39640"/>
            </a:xfrm>
            <a:custGeom>
              <a:avLst/>
              <a:gdLst>
                <a:gd name="T0" fmla="*/ 15 w 15"/>
                <a:gd name="T1" fmla="*/ 0 h 19"/>
                <a:gd name="T2" fmla="*/ 0 w 15"/>
                <a:gd name="T3" fmla="*/ 19 h 19"/>
                <a:gd name="T4" fmla="*/ 0 w 15"/>
                <a:gd name="T5" fmla="*/ 19 h 19"/>
                <a:gd name="T6" fmla="*/ 15 w 15"/>
                <a:gd name="T7" fmla="*/ 0 h 19"/>
                <a:gd name="T8" fmla="*/ 15 w 1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0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15" y="0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0" name="îṣliḍè"/>
            <p:cNvSpPr>
              <a:spLocks noChangeArrowheads="1"/>
            </p:cNvSpPr>
            <p:nvPr userDrawn="1"/>
          </p:nvSpPr>
          <p:spPr bwMode="auto">
            <a:xfrm>
              <a:off x="8878989" y="5627095"/>
              <a:ext cx="31295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1" name="ïṣliḑé"/>
            <p:cNvSpPr>
              <a:spLocks noChangeArrowheads="1"/>
            </p:cNvSpPr>
            <p:nvPr userDrawn="1"/>
          </p:nvSpPr>
          <p:spPr bwMode="auto">
            <a:xfrm>
              <a:off x="8878989" y="5627095"/>
              <a:ext cx="31295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2" name="ïšľíḑè"/>
            <p:cNvSpPr/>
            <p:nvPr userDrawn="1"/>
          </p:nvSpPr>
          <p:spPr bwMode="auto">
            <a:xfrm>
              <a:off x="8878989" y="5466453"/>
              <a:ext cx="31295" cy="160644"/>
            </a:xfrm>
            <a:custGeom>
              <a:avLst/>
              <a:gdLst>
                <a:gd name="T0" fmla="*/ 15 w 15"/>
                <a:gd name="T1" fmla="*/ 0 h 77"/>
                <a:gd name="T2" fmla="*/ 0 w 15"/>
                <a:gd name="T3" fmla="*/ 19 h 77"/>
                <a:gd name="T4" fmla="*/ 0 w 15"/>
                <a:gd name="T5" fmla="*/ 77 h 77"/>
                <a:gd name="T6" fmla="*/ 15 w 15"/>
                <a:gd name="T7" fmla="*/ 77 h 77"/>
                <a:gd name="T8" fmla="*/ 15 w 15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7">
                  <a:moveTo>
                    <a:pt x="15" y="0"/>
                  </a:moveTo>
                  <a:lnTo>
                    <a:pt x="0" y="19"/>
                  </a:lnTo>
                  <a:lnTo>
                    <a:pt x="0" y="77"/>
                  </a:lnTo>
                  <a:lnTo>
                    <a:pt x="15" y="7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3" name="ïSḷïďé"/>
            <p:cNvSpPr/>
            <p:nvPr userDrawn="1"/>
          </p:nvSpPr>
          <p:spPr bwMode="auto">
            <a:xfrm>
              <a:off x="8878989" y="5466453"/>
              <a:ext cx="31295" cy="160644"/>
            </a:xfrm>
            <a:custGeom>
              <a:avLst/>
              <a:gdLst>
                <a:gd name="T0" fmla="*/ 15 w 15"/>
                <a:gd name="T1" fmla="*/ 0 h 77"/>
                <a:gd name="T2" fmla="*/ 0 w 15"/>
                <a:gd name="T3" fmla="*/ 19 h 77"/>
                <a:gd name="T4" fmla="*/ 0 w 15"/>
                <a:gd name="T5" fmla="*/ 77 h 77"/>
                <a:gd name="T6" fmla="*/ 15 w 15"/>
                <a:gd name="T7" fmla="*/ 77 h 77"/>
                <a:gd name="T8" fmla="*/ 15 w 15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7">
                  <a:moveTo>
                    <a:pt x="15" y="0"/>
                  </a:moveTo>
                  <a:lnTo>
                    <a:pt x="0" y="19"/>
                  </a:lnTo>
                  <a:lnTo>
                    <a:pt x="0" y="77"/>
                  </a:lnTo>
                  <a:lnTo>
                    <a:pt x="15" y="7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4" name="ïSḻíḓê"/>
            <p:cNvSpPr>
              <a:spLocks noChangeArrowheads="1"/>
            </p:cNvSpPr>
            <p:nvPr userDrawn="1"/>
          </p:nvSpPr>
          <p:spPr bwMode="auto">
            <a:xfrm>
              <a:off x="8943664" y="5627095"/>
              <a:ext cx="2712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5" name="îşḻîďè"/>
            <p:cNvSpPr>
              <a:spLocks noChangeArrowheads="1"/>
            </p:cNvSpPr>
            <p:nvPr userDrawn="1"/>
          </p:nvSpPr>
          <p:spPr bwMode="auto">
            <a:xfrm>
              <a:off x="8943664" y="5627095"/>
              <a:ext cx="2712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6" name="işḻíḋe"/>
            <p:cNvSpPr>
              <a:spLocks noChangeArrowheads="1"/>
            </p:cNvSpPr>
            <p:nvPr userDrawn="1"/>
          </p:nvSpPr>
          <p:spPr bwMode="auto">
            <a:xfrm>
              <a:off x="8943664" y="5445590"/>
              <a:ext cx="27122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7" name="îšḷíďé"/>
            <p:cNvSpPr>
              <a:spLocks noChangeArrowheads="1"/>
            </p:cNvSpPr>
            <p:nvPr userDrawn="1"/>
          </p:nvSpPr>
          <p:spPr bwMode="auto">
            <a:xfrm>
              <a:off x="8943664" y="5445590"/>
              <a:ext cx="27122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8" name="išḻide"/>
            <p:cNvSpPr>
              <a:spLocks noChangeArrowheads="1"/>
            </p:cNvSpPr>
            <p:nvPr userDrawn="1"/>
          </p:nvSpPr>
          <p:spPr bwMode="auto">
            <a:xfrm>
              <a:off x="9004166" y="5627095"/>
              <a:ext cx="2712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9" name="íṧḷîḋè"/>
            <p:cNvSpPr>
              <a:spLocks noChangeArrowheads="1"/>
            </p:cNvSpPr>
            <p:nvPr userDrawn="1"/>
          </p:nvSpPr>
          <p:spPr bwMode="auto">
            <a:xfrm>
              <a:off x="9004166" y="5627095"/>
              <a:ext cx="2712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0" name="íṩḷíḋé"/>
            <p:cNvSpPr>
              <a:spLocks noChangeArrowheads="1"/>
            </p:cNvSpPr>
            <p:nvPr userDrawn="1"/>
          </p:nvSpPr>
          <p:spPr bwMode="auto">
            <a:xfrm>
              <a:off x="9004166" y="5445590"/>
              <a:ext cx="27122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1" name="î$1ïḍé"/>
            <p:cNvSpPr>
              <a:spLocks noChangeArrowheads="1"/>
            </p:cNvSpPr>
            <p:nvPr userDrawn="1"/>
          </p:nvSpPr>
          <p:spPr bwMode="auto">
            <a:xfrm>
              <a:off x="9004166" y="5445590"/>
              <a:ext cx="27122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2" name="íṩḷïḋe"/>
            <p:cNvSpPr>
              <a:spLocks noChangeArrowheads="1"/>
            </p:cNvSpPr>
            <p:nvPr userDrawn="1"/>
          </p:nvSpPr>
          <p:spPr bwMode="auto">
            <a:xfrm>
              <a:off x="9064669" y="5627095"/>
              <a:ext cx="27122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3" name="iṥ1iḋê"/>
            <p:cNvSpPr>
              <a:spLocks noChangeArrowheads="1"/>
            </p:cNvSpPr>
            <p:nvPr userDrawn="1"/>
          </p:nvSpPr>
          <p:spPr bwMode="auto">
            <a:xfrm>
              <a:off x="9064669" y="5627095"/>
              <a:ext cx="27122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4" name="ïṣḻïḋe"/>
            <p:cNvSpPr>
              <a:spLocks noChangeArrowheads="1"/>
            </p:cNvSpPr>
            <p:nvPr userDrawn="1"/>
          </p:nvSpPr>
          <p:spPr bwMode="auto">
            <a:xfrm>
              <a:off x="9064669" y="5445590"/>
              <a:ext cx="27122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5" name="ïṥļîďê"/>
            <p:cNvSpPr>
              <a:spLocks noChangeArrowheads="1"/>
            </p:cNvSpPr>
            <p:nvPr userDrawn="1"/>
          </p:nvSpPr>
          <p:spPr bwMode="auto">
            <a:xfrm>
              <a:off x="9064669" y="5445590"/>
              <a:ext cx="27122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6" name="isļiḑé"/>
            <p:cNvSpPr>
              <a:spLocks noChangeArrowheads="1"/>
            </p:cNvSpPr>
            <p:nvPr userDrawn="1"/>
          </p:nvSpPr>
          <p:spPr bwMode="auto">
            <a:xfrm>
              <a:off x="9127257" y="5627095"/>
              <a:ext cx="25035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7" name="îśľíḓé"/>
            <p:cNvSpPr>
              <a:spLocks noChangeArrowheads="1"/>
            </p:cNvSpPr>
            <p:nvPr userDrawn="1"/>
          </p:nvSpPr>
          <p:spPr bwMode="auto">
            <a:xfrm>
              <a:off x="9127257" y="5627095"/>
              <a:ext cx="25035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8" name="íṥľîḍê"/>
            <p:cNvSpPr>
              <a:spLocks noChangeArrowheads="1"/>
            </p:cNvSpPr>
            <p:nvPr userDrawn="1"/>
          </p:nvSpPr>
          <p:spPr bwMode="auto">
            <a:xfrm>
              <a:off x="9127257" y="5445590"/>
              <a:ext cx="25035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9" name="islïḍé"/>
            <p:cNvSpPr>
              <a:spLocks noChangeArrowheads="1"/>
            </p:cNvSpPr>
            <p:nvPr userDrawn="1"/>
          </p:nvSpPr>
          <p:spPr bwMode="auto">
            <a:xfrm>
              <a:off x="9127257" y="5445590"/>
              <a:ext cx="25035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0" name="îşḻïḋê"/>
            <p:cNvSpPr>
              <a:spLocks noChangeArrowheads="1"/>
            </p:cNvSpPr>
            <p:nvPr userDrawn="1"/>
          </p:nvSpPr>
          <p:spPr bwMode="auto">
            <a:xfrm>
              <a:off x="9187758" y="5627095"/>
              <a:ext cx="25035" cy="4173"/>
            </a:xfrm>
            <a:prstGeom prst="rect">
              <a:avLst/>
            </a:prstGeom>
            <a:solidFill>
              <a:srgbClr val="A9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1" name="ïšļïḑe"/>
            <p:cNvSpPr>
              <a:spLocks noChangeArrowheads="1"/>
            </p:cNvSpPr>
            <p:nvPr userDrawn="1"/>
          </p:nvSpPr>
          <p:spPr bwMode="auto">
            <a:xfrm>
              <a:off x="9187758" y="5627095"/>
              <a:ext cx="25035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2" name="îşḻíḑê"/>
            <p:cNvSpPr>
              <a:spLocks noChangeArrowheads="1"/>
            </p:cNvSpPr>
            <p:nvPr userDrawn="1"/>
          </p:nvSpPr>
          <p:spPr bwMode="auto">
            <a:xfrm>
              <a:off x="9187758" y="5445590"/>
              <a:ext cx="25035" cy="181507"/>
            </a:xfrm>
            <a:prstGeom prst="rect">
              <a:avLst/>
            </a:prstGeom>
            <a:solidFill>
              <a:srgbClr val="404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3" name="îŝḻíḍé"/>
            <p:cNvSpPr>
              <a:spLocks noChangeArrowheads="1"/>
            </p:cNvSpPr>
            <p:nvPr userDrawn="1"/>
          </p:nvSpPr>
          <p:spPr bwMode="auto">
            <a:xfrm>
              <a:off x="9187758" y="5445590"/>
              <a:ext cx="25035" cy="1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îs1ïḋê"/>
          <p:cNvSpPr/>
          <p:nvPr userDrawn="1"/>
        </p:nvSpPr>
        <p:spPr>
          <a:xfrm>
            <a:off x="5355771" y="5394271"/>
            <a:ext cx="967649" cy="477393"/>
          </a:xfrm>
          <a:custGeom>
            <a:avLst/>
            <a:gdLst>
              <a:gd name="connsiteX0" fmla="*/ 1087174 w 1869885"/>
              <a:gd name="connsiteY0" fmla="*/ 0 h 922514"/>
              <a:gd name="connsiteX1" fmla="*/ 1493596 w 1869885"/>
              <a:gd name="connsiteY1" fmla="*/ 331243 h 922514"/>
              <a:gd name="connsiteX2" fmla="*/ 1497548 w 1869885"/>
              <a:gd name="connsiteY2" fmla="*/ 370446 h 922514"/>
              <a:gd name="connsiteX3" fmla="*/ 1528908 w 1869885"/>
              <a:gd name="connsiteY3" fmla="*/ 360712 h 922514"/>
              <a:gd name="connsiteX4" fmla="*/ 1586101 w 1869885"/>
              <a:gd name="connsiteY4" fmla="*/ 354946 h 922514"/>
              <a:gd name="connsiteX5" fmla="*/ 1869885 w 1869885"/>
              <a:gd name="connsiteY5" fmla="*/ 638730 h 922514"/>
              <a:gd name="connsiteX6" fmla="*/ 1586101 w 1869885"/>
              <a:gd name="connsiteY6" fmla="*/ 922514 h 922514"/>
              <a:gd name="connsiteX7" fmla="*/ 1567511 w 1869885"/>
              <a:gd name="connsiteY7" fmla="*/ 920640 h 922514"/>
              <a:gd name="connsiteX8" fmla="*/ 213263 w 1869885"/>
              <a:gd name="connsiteY8" fmla="*/ 920640 h 922514"/>
              <a:gd name="connsiteX9" fmla="*/ 200874 w 1869885"/>
              <a:gd name="connsiteY9" fmla="*/ 922513 h 922514"/>
              <a:gd name="connsiteX10" fmla="*/ 182294 w 1869885"/>
              <a:gd name="connsiteY10" fmla="*/ 920640 h 922514"/>
              <a:gd name="connsiteX11" fmla="*/ 178173 w 1869885"/>
              <a:gd name="connsiteY11" fmla="*/ 920640 h 922514"/>
              <a:gd name="connsiteX12" fmla="*/ 178173 w 1869885"/>
              <a:gd name="connsiteY12" fmla="*/ 920225 h 922514"/>
              <a:gd name="connsiteX13" fmla="*/ 160391 w 1869885"/>
              <a:gd name="connsiteY13" fmla="*/ 918432 h 922514"/>
              <a:gd name="connsiteX14" fmla="*/ 0 w 1869885"/>
              <a:gd name="connsiteY14" fmla="*/ 721639 h 922514"/>
              <a:gd name="connsiteX15" fmla="*/ 200874 w 1869885"/>
              <a:gd name="connsiteY15" fmla="*/ 520765 h 922514"/>
              <a:gd name="connsiteX16" fmla="*/ 279063 w 1869885"/>
              <a:gd name="connsiteY16" fmla="*/ 536551 h 922514"/>
              <a:gd name="connsiteX17" fmla="*/ 324409 w 1869885"/>
              <a:gd name="connsiteY17" fmla="*/ 567124 h 922514"/>
              <a:gd name="connsiteX18" fmla="*/ 329281 w 1869885"/>
              <a:gd name="connsiteY18" fmla="*/ 518802 h 922514"/>
              <a:gd name="connsiteX19" fmla="*/ 607299 w 1869885"/>
              <a:gd name="connsiteY19" fmla="*/ 292210 h 922514"/>
              <a:gd name="connsiteX20" fmla="*/ 664492 w 1869885"/>
              <a:gd name="connsiteY20" fmla="*/ 297976 h 922514"/>
              <a:gd name="connsiteX21" fmla="*/ 688743 w 1869885"/>
              <a:gd name="connsiteY21" fmla="*/ 305503 h 922514"/>
              <a:gd name="connsiteX22" fmla="*/ 704925 w 1869885"/>
              <a:gd name="connsiteY22" fmla="*/ 253372 h 922514"/>
              <a:gd name="connsiteX23" fmla="*/ 1087174 w 1869885"/>
              <a:gd name="connsiteY23" fmla="*/ 0 h 9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9885" h="922514">
                <a:moveTo>
                  <a:pt x="1087174" y="0"/>
                </a:moveTo>
                <a:cubicBezTo>
                  <a:pt x="1287650" y="0"/>
                  <a:pt x="1454912" y="142203"/>
                  <a:pt x="1493596" y="331243"/>
                </a:cubicBezTo>
                <a:lnTo>
                  <a:pt x="1497548" y="370446"/>
                </a:lnTo>
                <a:lnTo>
                  <a:pt x="1528908" y="360712"/>
                </a:lnTo>
                <a:cubicBezTo>
                  <a:pt x="1547382" y="356931"/>
                  <a:pt x="1566510" y="354946"/>
                  <a:pt x="1586101" y="354946"/>
                </a:cubicBezTo>
                <a:cubicBezTo>
                  <a:pt x="1742831" y="354946"/>
                  <a:pt x="1869885" y="482000"/>
                  <a:pt x="1869885" y="638730"/>
                </a:cubicBezTo>
                <a:cubicBezTo>
                  <a:pt x="1869885" y="795460"/>
                  <a:pt x="1742831" y="922514"/>
                  <a:pt x="1586101" y="922514"/>
                </a:cubicBezTo>
                <a:lnTo>
                  <a:pt x="1567511" y="920640"/>
                </a:lnTo>
                <a:lnTo>
                  <a:pt x="213263" y="920640"/>
                </a:lnTo>
                <a:lnTo>
                  <a:pt x="200874" y="922513"/>
                </a:lnTo>
                <a:lnTo>
                  <a:pt x="182294" y="920640"/>
                </a:lnTo>
                <a:lnTo>
                  <a:pt x="178173" y="920640"/>
                </a:lnTo>
                <a:lnTo>
                  <a:pt x="178173" y="920225"/>
                </a:lnTo>
                <a:lnTo>
                  <a:pt x="160391" y="918432"/>
                </a:lnTo>
                <a:cubicBezTo>
                  <a:pt x="68855" y="899701"/>
                  <a:pt x="0" y="818712"/>
                  <a:pt x="0" y="721639"/>
                </a:cubicBezTo>
                <a:cubicBezTo>
                  <a:pt x="0" y="610699"/>
                  <a:pt x="89934" y="520765"/>
                  <a:pt x="200874" y="520765"/>
                </a:cubicBezTo>
                <a:cubicBezTo>
                  <a:pt x="228609" y="520765"/>
                  <a:pt x="255031" y="526386"/>
                  <a:pt x="279063" y="536551"/>
                </a:cubicBezTo>
                <a:lnTo>
                  <a:pt x="324409" y="567124"/>
                </a:lnTo>
                <a:lnTo>
                  <a:pt x="329281" y="518802"/>
                </a:lnTo>
                <a:cubicBezTo>
                  <a:pt x="355742" y="389486"/>
                  <a:pt x="470160" y="292210"/>
                  <a:pt x="607299" y="292210"/>
                </a:cubicBezTo>
                <a:cubicBezTo>
                  <a:pt x="626891" y="292210"/>
                  <a:pt x="646018" y="294195"/>
                  <a:pt x="664492" y="297976"/>
                </a:cubicBezTo>
                <a:lnTo>
                  <a:pt x="688743" y="305503"/>
                </a:lnTo>
                <a:lnTo>
                  <a:pt x="704925" y="253372"/>
                </a:lnTo>
                <a:cubicBezTo>
                  <a:pt x="767903" y="104476"/>
                  <a:pt x="915338" y="0"/>
                  <a:pt x="10871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îśḷïḍé"/>
          <p:cNvSpPr/>
          <p:nvPr userDrawn="1"/>
        </p:nvSpPr>
        <p:spPr>
          <a:xfrm>
            <a:off x="8853714" y="2429233"/>
            <a:ext cx="1878369" cy="852408"/>
          </a:xfrm>
          <a:custGeom>
            <a:avLst/>
            <a:gdLst>
              <a:gd name="connsiteX0" fmla="*/ 945682 w 2032856"/>
              <a:gd name="connsiteY0" fmla="*/ 0 h 922515"/>
              <a:gd name="connsiteX1" fmla="*/ 1327931 w 2032856"/>
              <a:gd name="connsiteY1" fmla="*/ 253372 h 922515"/>
              <a:gd name="connsiteX2" fmla="*/ 1344113 w 2032856"/>
              <a:gd name="connsiteY2" fmla="*/ 305503 h 922515"/>
              <a:gd name="connsiteX3" fmla="*/ 1368364 w 2032856"/>
              <a:gd name="connsiteY3" fmla="*/ 297976 h 922515"/>
              <a:gd name="connsiteX4" fmla="*/ 1425557 w 2032856"/>
              <a:gd name="connsiteY4" fmla="*/ 292210 h 922515"/>
              <a:gd name="connsiteX5" fmla="*/ 1703575 w 2032856"/>
              <a:gd name="connsiteY5" fmla="*/ 518802 h 922515"/>
              <a:gd name="connsiteX6" fmla="*/ 1708447 w 2032856"/>
              <a:gd name="connsiteY6" fmla="*/ 567124 h 922515"/>
              <a:gd name="connsiteX7" fmla="*/ 1753793 w 2032856"/>
              <a:gd name="connsiteY7" fmla="*/ 536551 h 922515"/>
              <a:gd name="connsiteX8" fmla="*/ 1831982 w 2032856"/>
              <a:gd name="connsiteY8" fmla="*/ 520765 h 922515"/>
              <a:gd name="connsiteX9" fmla="*/ 2032856 w 2032856"/>
              <a:gd name="connsiteY9" fmla="*/ 721639 h 922515"/>
              <a:gd name="connsiteX10" fmla="*/ 1872465 w 2032856"/>
              <a:gd name="connsiteY10" fmla="*/ 918432 h 922515"/>
              <a:gd name="connsiteX11" fmla="*/ 1854683 w 2032856"/>
              <a:gd name="connsiteY11" fmla="*/ 920225 h 922515"/>
              <a:gd name="connsiteX12" fmla="*/ 1854683 w 2032856"/>
              <a:gd name="connsiteY12" fmla="*/ 920640 h 922515"/>
              <a:gd name="connsiteX13" fmla="*/ 1850562 w 2032856"/>
              <a:gd name="connsiteY13" fmla="*/ 920640 h 922515"/>
              <a:gd name="connsiteX14" fmla="*/ 1831982 w 2032856"/>
              <a:gd name="connsiteY14" fmla="*/ 922513 h 922515"/>
              <a:gd name="connsiteX15" fmla="*/ 1819593 w 2032856"/>
              <a:gd name="connsiteY15" fmla="*/ 920640 h 922515"/>
              <a:gd name="connsiteX16" fmla="*/ 605336 w 2032856"/>
              <a:gd name="connsiteY16" fmla="*/ 920640 h 922515"/>
              <a:gd name="connsiteX17" fmla="*/ 605336 w 2032856"/>
              <a:gd name="connsiteY17" fmla="*/ 922514 h 922515"/>
              <a:gd name="connsiteX18" fmla="*/ 446755 w 2032856"/>
              <a:gd name="connsiteY18" fmla="*/ 922514 h 922515"/>
              <a:gd name="connsiteX19" fmla="*/ 148141 w 2032856"/>
              <a:gd name="connsiteY19" fmla="*/ 922514 h 922515"/>
              <a:gd name="connsiteX20" fmla="*/ 148136 w 2032856"/>
              <a:gd name="connsiteY20" fmla="*/ 922515 h 922515"/>
              <a:gd name="connsiteX21" fmla="*/ 0 w 2032856"/>
              <a:gd name="connsiteY21" fmla="*/ 774379 h 922515"/>
              <a:gd name="connsiteX22" fmla="*/ 148136 w 2032856"/>
              <a:gd name="connsiteY22" fmla="*/ 626243 h 922515"/>
              <a:gd name="connsiteX23" fmla="*/ 164812 w 2032856"/>
              <a:gd name="connsiteY23" fmla="*/ 629610 h 922515"/>
              <a:gd name="connsiteX24" fmla="*/ 185272 w 2032856"/>
              <a:gd name="connsiteY24" fmla="*/ 528268 h 922515"/>
              <a:gd name="connsiteX25" fmla="*/ 446755 w 2032856"/>
              <a:gd name="connsiteY25" fmla="*/ 354946 h 922515"/>
              <a:gd name="connsiteX26" fmla="*/ 503948 w 2032856"/>
              <a:gd name="connsiteY26" fmla="*/ 360712 h 922515"/>
              <a:gd name="connsiteX27" fmla="*/ 535308 w 2032856"/>
              <a:gd name="connsiteY27" fmla="*/ 370446 h 922515"/>
              <a:gd name="connsiteX28" fmla="*/ 539260 w 2032856"/>
              <a:gd name="connsiteY28" fmla="*/ 331243 h 922515"/>
              <a:gd name="connsiteX29" fmla="*/ 945682 w 2032856"/>
              <a:gd name="connsiteY29" fmla="*/ 0 h 92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32856" h="922515">
                <a:moveTo>
                  <a:pt x="945682" y="0"/>
                </a:moveTo>
                <a:cubicBezTo>
                  <a:pt x="1117518" y="0"/>
                  <a:pt x="1264953" y="104476"/>
                  <a:pt x="1327931" y="253372"/>
                </a:cubicBezTo>
                <a:lnTo>
                  <a:pt x="1344113" y="305503"/>
                </a:lnTo>
                <a:lnTo>
                  <a:pt x="1368364" y="297976"/>
                </a:lnTo>
                <a:cubicBezTo>
                  <a:pt x="1386838" y="294195"/>
                  <a:pt x="1405965" y="292210"/>
                  <a:pt x="1425557" y="292210"/>
                </a:cubicBezTo>
                <a:cubicBezTo>
                  <a:pt x="1562696" y="292210"/>
                  <a:pt x="1677114" y="389486"/>
                  <a:pt x="1703575" y="518802"/>
                </a:cubicBezTo>
                <a:lnTo>
                  <a:pt x="1708447" y="567124"/>
                </a:lnTo>
                <a:lnTo>
                  <a:pt x="1753793" y="536551"/>
                </a:lnTo>
                <a:cubicBezTo>
                  <a:pt x="1777825" y="526386"/>
                  <a:pt x="1804247" y="520765"/>
                  <a:pt x="1831982" y="520765"/>
                </a:cubicBezTo>
                <a:cubicBezTo>
                  <a:pt x="1942922" y="520765"/>
                  <a:pt x="2032856" y="610699"/>
                  <a:pt x="2032856" y="721639"/>
                </a:cubicBezTo>
                <a:cubicBezTo>
                  <a:pt x="2032856" y="818712"/>
                  <a:pt x="1964001" y="899701"/>
                  <a:pt x="1872465" y="918432"/>
                </a:cubicBezTo>
                <a:lnTo>
                  <a:pt x="1854683" y="920225"/>
                </a:lnTo>
                <a:lnTo>
                  <a:pt x="1854683" y="920640"/>
                </a:lnTo>
                <a:lnTo>
                  <a:pt x="1850562" y="920640"/>
                </a:lnTo>
                <a:lnTo>
                  <a:pt x="1831982" y="922513"/>
                </a:lnTo>
                <a:lnTo>
                  <a:pt x="1819593" y="920640"/>
                </a:lnTo>
                <a:lnTo>
                  <a:pt x="605336" y="920640"/>
                </a:lnTo>
                <a:lnTo>
                  <a:pt x="605336" y="922514"/>
                </a:lnTo>
                <a:lnTo>
                  <a:pt x="446755" y="922514"/>
                </a:lnTo>
                <a:lnTo>
                  <a:pt x="148141" y="922514"/>
                </a:lnTo>
                <a:lnTo>
                  <a:pt x="148136" y="922515"/>
                </a:lnTo>
                <a:cubicBezTo>
                  <a:pt x="66323" y="922515"/>
                  <a:pt x="0" y="856192"/>
                  <a:pt x="0" y="774379"/>
                </a:cubicBezTo>
                <a:cubicBezTo>
                  <a:pt x="0" y="692566"/>
                  <a:pt x="66323" y="626243"/>
                  <a:pt x="148136" y="626243"/>
                </a:cubicBezTo>
                <a:lnTo>
                  <a:pt x="164812" y="629610"/>
                </a:lnTo>
                <a:lnTo>
                  <a:pt x="185272" y="528268"/>
                </a:lnTo>
                <a:cubicBezTo>
                  <a:pt x="228353" y="426414"/>
                  <a:pt x="329208" y="354946"/>
                  <a:pt x="446755" y="354946"/>
                </a:cubicBezTo>
                <a:cubicBezTo>
                  <a:pt x="466346" y="354946"/>
                  <a:pt x="485474" y="356931"/>
                  <a:pt x="503948" y="360712"/>
                </a:cubicBezTo>
                <a:lnTo>
                  <a:pt x="535308" y="370446"/>
                </a:lnTo>
                <a:lnTo>
                  <a:pt x="539260" y="331243"/>
                </a:lnTo>
                <a:cubicBezTo>
                  <a:pt x="577944" y="142203"/>
                  <a:pt x="745206" y="0"/>
                  <a:pt x="945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ïš1îḑ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占位符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7EB0C69-EC04-4AEA-A640-5BBA40DB56FD}" type="datetime1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3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5" Type="http://schemas.openxmlformats.org/officeDocument/2006/relationships/image" Target="../media/image34.emf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4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6" Type="http://schemas.openxmlformats.org/officeDocument/2006/relationships/image" Target="../media/image48.png"/><Relationship Id="rId5" Type="http://schemas.openxmlformats.org/officeDocument/2006/relationships/hyperlink" Target="https://mp.weixin.qq.com/s/9eWv74RqmFY78RJ5F5KN1g" TargetMode="External"/><Relationship Id="rId4" Type="http://schemas.openxmlformats.org/officeDocument/2006/relationships/hyperlink" Target="https://www.bilibili.com/video/BV1Qv411i7E6?from=search&amp;seid=756204136683727100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7.png"/><Relationship Id="rId1" Type="http://schemas.openxmlformats.org/officeDocument/2006/relationships/tags" Target="../tags/tag4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ṧḷi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şļíďé"/>
          <p:cNvSpPr>
            <a:spLocks noGrp="1"/>
          </p:cNvSpPr>
          <p:nvPr>
            <p:ph type="ctrTitle"/>
          </p:nvPr>
        </p:nvSpPr>
        <p:spPr>
          <a:xfrm>
            <a:off x="635000" y="1238413"/>
            <a:ext cx="10990943" cy="17693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新数据环境中的城市感知</a:t>
            </a:r>
            <a:endParaRPr lang="zh-CN" altLang="en-US" sz="6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ïṥļíďe"/>
          <p:cNvSpPr>
            <a:spLocks noGrp="1"/>
          </p:cNvSpPr>
          <p:nvPr>
            <p:ph type="body" sz="quarter" idx="10"/>
          </p:nvPr>
        </p:nvSpPr>
        <p:spPr>
          <a:xfrm>
            <a:off x="635000" y="5701757"/>
            <a:ext cx="10845800" cy="296271"/>
          </a:xfrm>
        </p:spPr>
        <p:txBody>
          <a:bodyPr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毛思汗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城市象限</a:t>
            </a:r>
          </a:p>
        </p:txBody>
      </p:sp>
      <p:sp>
        <p:nvSpPr>
          <p:cNvPr id="7" name="îŝḷïḍè"/>
          <p:cNvSpPr>
            <a:spLocks noGrp="1"/>
          </p:cNvSpPr>
          <p:nvPr>
            <p:ph type="body" sz="quarter" idx="11"/>
          </p:nvPr>
        </p:nvSpPr>
        <p:spPr>
          <a:xfrm>
            <a:off x="635000" y="6019800"/>
            <a:ext cx="10845800" cy="296271"/>
          </a:xfrm>
        </p:spPr>
        <p:txBody>
          <a:bodyPr/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2021.05</a:t>
            </a:r>
          </a:p>
        </p:txBody>
      </p:sp>
      <p:sp>
        <p:nvSpPr>
          <p:cNvPr id="11" name="íṣlíḑè"/>
          <p:cNvSpPr/>
          <p:nvPr/>
        </p:nvSpPr>
        <p:spPr>
          <a:xfrm>
            <a:off x="673099" y="3235222"/>
            <a:ext cx="2692401" cy="7771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3" name="î$ḷîḑe"/>
          <p:cNvSpPr txBox="1"/>
          <p:nvPr/>
        </p:nvSpPr>
        <p:spPr>
          <a:xfrm>
            <a:off x="673099" y="3373242"/>
            <a:ext cx="2692401" cy="4941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spc="300" dirty="0">
                <a:solidFill>
                  <a:srgbClr val="26A1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7403EE-0E78-4FED-A786-D8F7880E5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环境综合传感器</a:t>
            </a:r>
            <a:endParaRPr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E76EE3-AFD3-41AD-9F21-5A7DFC167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4" y="1027667"/>
            <a:ext cx="9611511" cy="5830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850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环境综合传感器</a:t>
            </a:r>
            <a:endParaRPr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C25B0B-F528-4AD7-9671-874486126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864" y="1332795"/>
            <a:ext cx="10346603" cy="4846907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B778D03-C00B-49B6-B1A0-FBA4EBF5BE9C}"/>
              </a:ext>
            </a:extLst>
          </p:cNvPr>
          <p:cNvGrpSpPr/>
          <p:nvPr/>
        </p:nvGrpSpPr>
        <p:grpSpPr>
          <a:xfrm>
            <a:off x="9733379" y="1439398"/>
            <a:ext cx="1178599" cy="1036905"/>
            <a:chOff x="10369952" y="4695811"/>
            <a:chExt cx="1178599" cy="103690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7FEC12-1B24-4ADD-94F0-1EEEE3F96C5F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20B69FA-0BA4-4EEA-BC80-17DF648F37DB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4EB0A7B-CD42-43FF-B4B4-573C4A2AF1C3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4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3C64767-7356-44F0-8E3B-EB3BAAE54122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B78ADFB-F715-4911-9D5E-AF1D9CF4884D}"/>
              </a:ext>
            </a:extLst>
          </p:cNvPr>
          <p:cNvGrpSpPr/>
          <p:nvPr/>
        </p:nvGrpSpPr>
        <p:grpSpPr>
          <a:xfrm>
            <a:off x="9704245" y="1416339"/>
            <a:ext cx="1178599" cy="1036905"/>
            <a:chOff x="10369952" y="4695811"/>
            <a:chExt cx="1178599" cy="10369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C27CE9-5C71-443C-BF03-F104BFED0839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70D84AE-05E5-488A-A374-5C906DB81B9F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BD1C622-F56D-424E-A10C-F4F9941EC749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EA2DE12-4CB2-4EE4-B5F0-1106D28F047A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6D18E21-5749-4409-9BC0-36D2C6C65819}"/>
              </a:ext>
            </a:extLst>
          </p:cNvPr>
          <p:cNvGrpSpPr/>
          <p:nvPr/>
        </p:nvGrpSpPr>
        <p:grpSpPr>
          <a:xfrm>
            <a:off x="9706969" y="1440669"/>
            <a:ext cx="1178599" cy="1036905"/>
            <a:chOff x="10369952" y="4695811"/>
            <a:chExt cx="1178599" cy="103690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87130B-9E2F-4E93-8771-2C31BCB67DC9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D4E03C6-C5AF-4D61-BC22-310E5B8A9DCB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239E91-8A38-4EAC-9BAF-F467DB0EB081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01F7EEE-8EA8-4ED2-8161-F68A512A1B1C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57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C0D2E3-F5A9-49AF-85EA-C2C778043ED0}"/>
              </a:ext>
            </a:extLst>
          </p:cNvPr>
          <p:cNvGrpSpPr/>
          <p:nvPr/>
        </p:nvGrpSpPr>
        <p:grpSpPr>
          <a:xfrm>
            <a:off x="9714748" y="1416337"/>
            <a:ext cx="1178599" cy="1036905"/>
            <a:chOff x="10369952" y="4695811"/>
            <a:chExt cx="1178599" cy="103690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438CDEC-A20A-4584-B523-A11EB5568AB1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294A8EB-DF5F-42B3-B0F0-80779AB89E45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3379809-70CB-47C4-9D7F-5755FC87A26A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2F91BD6-8DA3-4AC0-BD05-D354568F99C2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52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75A5931-397A-43E3-94B6-9F37B828B6FA}"/>
              </a:ext>
            </a:extLst>
          </p:cNvPr>
          <p:cNvGrpSpPr/>
          <p:nvPr/>
        </p:nvGrpSpPr>
        <p:grpSpPr>
          <a:xfrm>
            <a:off x="9715831" y="1456275"/>
            <a:ext cx="1266693" cy="1036905"/>
            <a:chOff x="10346603" y="4695811"/>
            <a:chExt cx="1266693" cy="103690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B11701A-E3C2-4B91-B0F9-F23178D0728F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4AA6CA9-2795-4F0B-89DC-E1D0C2D10E79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A788EA2-50ED-45B5-A22B-11EBB8569AE4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5FCCEBC-4422-46DB-B96A-451669F255AD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A8F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43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FBF739E-5C96-4A9B-912E-F7593F02F321}"/>
              </a:ext>
            </a:extLst>
          </p:cNvPr>
          <p:cNvGrpSpPr/>
          <p:nvPr/>
        </p:nvGrpSpPr>
        <p:grpSpPr>
          <a:xfrm>
            <a:off x="9712024" y="1416337"/>
            <a:ext cx="1266693" cy="1036905"/>
            <a:chOff x="10346603" y="4695811"/>
            <a:chExt cx="1266693" cy="1036905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B4E902A-31EA-4FBF-B36C-EE819B858CA0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13D86C6-7B86-44B9-B38A-3D832D30FB3F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6BF91EC-802B-49ED-9F1A-4A40E403E5A6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30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AFA53CE-D82F-4CEF-8E29-98C9D289EC65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25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0FCC48F-7E11-4F3A-B942-545EFBA0A0FE}"/>
              </a:ext>
            </a:extLst>
          </p:cNvPr>
          <p:cNvGrpSpPr/>
          <p:nvPr/>
        </p:nvGrpSpPr>
        <p:grpSpPr>
          <a:xfrm>
            <a:off x="9712024" y="1416337"/>
            <a:ext cx="1266693" cy="1036905"/>
            <a:chOff x="10346603" y="4695811"/>
            <a:chExt cx="1266693" cy="1036905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BA5DC31-C6E6-4810-8631-D3FA2DA3DDB7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EC7F429-0285-4F2E-B317-3D9C402AD51E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5ECEC82-33F8-450A-9BEB-35378DFBC6F2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19E70C3-35A3-457A-877B-BC280E97D7F1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16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28134AA-06D3-4081-BDAC-0BD2F246E298}"/>
              </a:ext>
            </a:extLst>
          </p:cNvPr>
          <p:cNvGrpSpPr/>
          <p:nvPr/>
        </p:nvGrpSpPr>
        <p:grpSpPr>
          <a:xfrm>
            <a:off x="9712030" y="1423957"/>
            <a:ext cx="1266693" cy="1036905"/>
            <a:chOff x="10330517" y="2884677"/>
            <a:chExt cx="1266693" cy="103690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0481ABC-0C83-4F0D-9AA7-1041C249C792}"/>
                </a:ext>
              </a:extLst>
            </p:cNvPr>
            <p:cNvSpPr/>
            <p:nvPr/>
          </p:nvSpPr>
          <p:spPr>
            <a:xfrm>
              <a:off x="10421958" y="2884677"/>
              <a:ext cx="1131654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CF07B5F-8D9D-4711-A9B6-965A9AB2D0C4}"/>
                </a:ext>
              </a:extLst>
            </p:cNvPr>
            <p:cNvGrpSpPr/>
            <p:nvPr/>
          </p:nvGrpSpPr>
          <p:grpSpPr>
            <a:xfrm>
              <a:off x="10330517" y="2890859"/>
              <a:ext cx="1266693" cy="1030723"/>
              <a:chOff x="9326880" y="4845894"/>
              <a:chExt cx="1266693" cy="1030723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76D39FF-1BDB-417F-B776-D4DF2F26FB72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20B05DE-3A24-4C17-B6AA-B7E4E00F011E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b="1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2B8F893-9C12-4D47-8542-927998661D66}"/>
              </a:ext>
            </a:extLst>
          </p:cNvPr>
          <p:cNvGrpSpPr/>
          <p:nvPr/>
        </p:nvGrpSpPr>
        <p:grpSpPr>
          <a:xfrm>
            <a:off x="9759132" y="1461048"/>
            <a:ext cx="1178599" cy="1036905"/>
            <a:chOff x="10369952" y="4695811"/>
            <a:chExt cx="1178599" cy="1036905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3A67838-C413-4EEB-A34A-9A0728243CB2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7C5E951-45F1-48E2-BCA3-8BA183B04344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9B1402B-F208-45A7-A5FC-CEA168F8BFB7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4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CE19645-7C0B-452E-AD81-67C42A4C9D6D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D057021-7744-4D8C-8304-5BD2FAD36147}"/>
              </a:ext>
            </a:extLst>
          </p:cNvPr>
          <p:cNvGrpSpPr/>
          <p:nvPr/>
        </p:nvGrpSpPr>
        <p:grpSpPr>
          <a:xfrm>
            <a:off x="9729998" y="1437989"/>
            <a:ext cx="1178599" cy="1036905"/>
            <a:chOff x="10369952" y="4695811"/>
            <a:chExt cx="1178599" cy="1036905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AB028E9-744B-498B-87D9-FFE51B8B7B94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76A66AD4-32DF-45AE-B2D6-4329D3FA2350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4403368-E93A-4CE1-B1A0-1344CCAAAED0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C338BAD1-38CF-4D7A-9B58-88E9C6EF5B15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DC96978-174F-466B-8453-B56C1C329528}"/>
              </a:ext>
            </a:extLst>
          </p:cNvPr>
          <p:cNvGrpSpPr/>
          <p:nvPr/>
        </p:nvGrpSpPr>
        <p:grpSpPr>
          <a:xfrm>
            <a:off x="9732722" y="1462319"/>
            <a:ext cx="1178599" cy="1036905"/>
            <a:chOff x="10369952" y="4695811"/>
            <a:chExt cx="1178599" cy="1036905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55BA167-55A2-49A9-90D9-CB7F8D18DBC8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6EEACB3-AC52-4956-8420-D0825322655D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8C8BE597-2EFC-48B7-826C-DAC3C8EB68D3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9C1FD66-4BF4-4905-AEA9-57C2BAEEB9BA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57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E2A379D-D7EF-4B9D-A9E2-77F0D5D0BE2A}"/>
              </a:ext>
            </a:extLst>
          </p:cNvPr>
          <p:cNvGrpSpPr/>
          <p:nvPr/>
        </p:nvGrpSpPr>
        <p:grpSpPr>
          <a:xfrm>
            <a:off x="9740501" y="1437987"/>
            <a:ext cx="1178599" cy="1036905"/>
            <a:chOff x="10369952" y="4695811"/>
            <a:chExt cx="1178599" cy="1036905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87E6448-2D95-4EC9-9251-64DD57123E81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9C72185-CB63-4772-A99B-A5FA072399CD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EB8E4FF-DA29-4F15-8C75-E38266BE95F9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144F078-0993-4BC2-819F-F9F1B02FDA33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52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266794B-2659-472B-8465-75734AAFCD6F}"/>
              </a:ext>
            </a:extLst>
          </p:cNvPr>
          <p:cNvGrpSpPr/>
          <p:nvPr/>
        </p:nvGrpSpPr>
        <p:grpSpPr>
          <a:xfrm>
            <a:off x="9741584" y="1477925"/>
            <a:ext cx="1266693" cy="1036905"/>
            <a:chOff x="10346603" y="4695811"/>
            <a:chExt cx="1266693" cy="1036905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E402840E-C59D-4126-A151-419A8FB8DF45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8D59B71-B17B-4AD5-8F47-9D15FEED2CFB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C54A9E88-6BC3-473B-ACD5-041E8514EC8C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268CEE9-166F-4748-8621-F386947BDE6D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A8F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43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29015C0-728F-4501-AEC1-613DA8911F92}"/>
              </a:ext>
            </a:extLst>
          </p:cNvPr>
          <p:cNvGrpSpPr/>
          <p:nvPr/>
        </p:nvGrpSpPr>
        <p:grpSpPr>
          <a:xfrm>
            <a:off x="9737777" y="1437987"/>
            <a:ext cx="1266693" cy="1036905"/>
            <a:chOff x="10346603" y="4695811"/>
            <a:chExt cx="1266693" cy="103690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D3A9398-39B8-43BF-9C9E-CC4A3DBDD82D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7DB3DD78-3072-4A03-AF74-3CBC58F85108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C7A2D67-D972-4381-B432-07A4211DE51D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30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BC9EE492-E271-4383-867E-6984EA0377A8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25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4CD5CAB-487C-4CA3-A1F7-A52306C7F64A}"/>
              </a:ext>
            </a:extLst>
          </p:cNvPr>
          <p:cNvGrpSpPr/>
          <p:nvPr/>
        </p:nvGrpSpPr>
        <p:grpSpPr>
          <a:xfrm>
            <a:off x="9737777" y="1437987"/>
            <a:ext cx="1266693" cy="1036905"/>
            <a:chOff x="10346603" y="4695811"/>
            <a:chExt cx="1266693" cy="1036905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B0442023-7F62-4F5B-9F3F-557E4BB0136C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D737C3DD-CFD9-4511-ADB6-EA24200269C7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E119661-5E13-4ED3-A856-7B0B7980920A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58F3F3AC-F040-4522-9BCB-D1F4C74EBEF8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16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54DF8F35-2ED9-4807-89ED-721B40A8C5AD}"/>
              </a:ext>
            </a:extLst>
          </p:cNvPr>
          <p:cNvGrpSpPr/>
          <p:nvPr/>
        </p:nvGrpSpPr>
        <p:grpSpPr>
          <a:xfrm>
            <a:off x="9737783" y="1445607"/>
            <a:ext cx="1266693" cy="1036905"/>
            <a:chOff x="10330517" y="2884677"/>
            <a:chExt cx="1266693" cy="1036905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474772E-8145-4B2D-90BA-0A27F51B52DC}"/>
                </a:ext>
              </a:extLst>
            </p:cNvPr>
            <p:cNvSpPr/>
            <p:nvPr/>
          </p:nvSpPr>
          <p:spPr>
            <a:xfrm>
              <a:off x="10421958" y="2884677"/>
              <a:ext cx="1131654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12DC9C2C-7617-4769-A43D-8D97565897E2}"/>
                </a:ext>
              </a:extLst>
            </p:cNvPr>
            <p:cNvGrpSpPr/>
            <p:nvPr/>
          </p:nvGrpSpPr>
          <p:grpSpPr>
            <a:xfrm>
              <a:off x="10330517" y="2890859"/>
              <a:ext cx="1266693" cy="1030723"/>
              <a:chOff x="9326880" y="4845894"/>
              <a:chExt cx="1266693" cy="1030723"/>
            </a:xfrm>
          </p:grpSpPr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1493F9BC-9261-4F9C-A5A1-AA9828E57EA2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E5677B4-F5C6-4E3F-BF38-F138A970C21D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b="1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C2B06F2-2FD9-4A7D-A0DB-5CC5E613366E}"/>
              </a:ext>
            </a:extLst>
          </p:cNvPr>
          <p:cNvGrpSpPr/>
          <p:nvPr/>
        </p:nvGrpSpPr>
        <p:grpSpPr>
          <a:xfrm>
            <a:off x="9751347" y="1487403"/>
            <a:ext cx="1178599" cy="1036905"/>
            <a:chOff x="10369952" y="4695811"/>
            <a:chExt cx="1178599" cy="1036905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F4044CE-89C7-4F14-932C-78C1619387B2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9D5F496F-C050-4F55-92D7-80BA23827F13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AE6EECEE-599B-401D-BB5D-46DCF19899D6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4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5D845D4B-AF4C-4987-AF77-60CFDBCE8D84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FFDE0AF-5F8F-49C7-9C6F-C1C8D25A5104}"/>
              </a:ext>
            </a:extLst>
          </p:cNvPr>
          <p:cNvGrpSpPr/>
          <p:nvPr/>
        </p:nvGrpSpPr>
        <p:grpSpPr>
          <a:xfrm>
            <a:off x="9722213" y="1464344"/>
            <a:ext cx="1178599" cy="1036905"/>
            <a:chOff x="10369952" y="4695811"/>
            <a:chExt cx="1178599" cy="103690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DF300E18-4BDE-485E-988E-67EBAD4C4549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79156CA5-42B5-4092-ABDD-8A8552D0DBAD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0B23AE3-74F3-4D1C-BB28-B7B0997947A9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0E5B816D-79F3-4DB4-A0EE-C2B6B2D54CCC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3D448D7-597C-49ED-9579-63AB36A9B5B0}"/>
              </a:ext>
            </a:extLst>
          </p:cNvPr>
          <p:cNvGrpSpPr/>
          <p:nvPr/>
        </p:nvGrpSpPr>
        <p:grpSpPr>
          <a:xfrm>
            <a:off x="9724937" y="1488674"/>
            <a:ext cx="1178599" cy="1036905"/>
            <a:chOff x="10369952" y="4695811"/>
            <a:chExt cx="1178599" cy="1036905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E2821CD-DAED-4070-8DBE-24807B826FEB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735A97B1-3C88-4F37-8A93-4BC79D34F873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7CF8430-4DE0-46E9-B4EB-3B5A8E96ED72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1393D3FC-2407-4FB2-9A51-934B70508BB6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57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8923789F-A69F-4E74-A8E1-41D9195045C3}"/>
              </a:ext>
            </a:extLst>
          </p:cNvPr>
          <p:cNvGrpSpPr/>
          <p:nvPr/>
        </p:nvGrpSpPr>
        <p:grpSpPr>
          <a:xfrm>
            <a:off x="9732716" y="1464342"/>
            <a:ext cx="1178599" cy="1036905"/>
            <a:chOff x="10369952" y="4695811"/>
            <a:chExt cx="1178599" cy="1036905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67DBA779-2681-401C-8CDB-16146D8D07C8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EABABE99-BCBA-4183-806F-985661948A37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0F59EE1E-4287-4F61-8214-9367CE4DA53B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0C3B338-6791-4AAC-B381-F4BF78634509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52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23A97D46-423C-4484-96FF-05C1E316815B}"/>
              </a:ext>
            </a:extLst>
          </p:cNvPr>
          <p:cNvGrpSpPr/>
          <p:nvPr/>
        </p:nvGrpSpPr>
        <p:grpSpPr>
          <a:xfrm>
            <a:off x="9733799" y="1504280"/>
            <a:ext cx="1266693" cy="1036905"/>
            <a:chOff x="10346603" y="4695811"/>
            <a:chExt cx="1266693" cy="1036905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D90469DB-96D5-46AD-A16C-EEAED176B5F3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A76547BA-2F8A-465D-848F-A75D025F52C1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C5DFAF7B-C875-484C-92D2-46DAD90E4254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08441C96-DE2A-4067-932B-23639012E08F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A8F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43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E74B058-53B5-47AD-8A67-32F2ED9E6D4D}"/>
              </a:ext>
            </a:extLst>
          </p:cNvPr>
          <p:cNvGrpSpPr/>
          <p:nvPr/>
        </p:nvGrpSpPr>
        <p:grpSpPr>
          <a:xfrm>
            <a:off x="9729992" y="1464342"/>
            <a:ext cx="1266693" cy="1036905"/>
            <a:chOff x="10346603" y="4695811"/>
            <a:chExt cx="1266693" cy="1036905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4A9472AB-F7A2-4D83-A84E-716C77077E26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69AE61B6-D839-443C-8E6F-9345F3B7A651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2723C0F-D018-4373-A702-4F91086A3F0C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30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5A08068-E606-4837-8D47-F01E45715C2E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25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59304E1E-D500-4631-B921-12D2D339F4C3}"/>
              </a:ext>
            </a:extLst>
          </p:cNvPr>
          <p:cNvGrpSpPr/>
          <p:nvPr/>
        </p:nvGrpSpPr>
        <p:grpSpPr>
          <a:xfrm>
            <a:off x="9729992" y="1464342"/>
            <a:ext cx="1266693" cy="1036905"/>
            <a:chOff x="10346603" y="4695811"/>
            <a:chExt cx="1266693" cy="1036905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492059A1-B9C5-4283-864F-60616F6ACE6E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6AE9A789-D48F-4E5B-989D-951F656DBA35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0D768473-2E27-4F0A-9F4C-A1914B519277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EFFE7176-EA21-431E-B548-F77DA9DB94A0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16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043D60A-D7B9-41D6-9DBC-41EED5FB591C}"/>
              </a:ext>
            </a:extLst>
          </p:cNvPr>
          <p:cNvGrpSpPr/>
          <p:nvPr/>
        </p:nvGrpSpPr>
        <p:grpSpPr>
          <a:xfrm>
            <a:off x="9729998" y="1471962"/>
            <a:ext cx="1266693" cy="1036905"/>
            <a:chOff x="10330517" y="2884677"/>
            <a:chExt cx="1266693" cy="1036905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970431F7-5EEF-4FD1-9CCF-4F2ED9292B20}"/>
                </a:ext>
              </a:extLst>
            </p:cNvPr>
            <p:cNvSpPr/>
            <p:nvPr/>
          </p:nvSpPr>
          <p:spPr>
            <a:xfrm>
              <a:off x="10421958" y="2884677"/>
              <a:ext cx="1131654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C2CECEAE-7C19-4BC3-9539-DDA4B34368EB}"/>
                </a:ext>
              </a:extLst>
            </p:cNvPr>
            <p:cNvGrpSpPr/>
            <p:nvPr/>
          </p:nvGrpSpPr>
          <p:grpSpPr>
            <a:xfrm>
              <a:off x="10330517" y="2890859"/>
              <a:ext cx="1266693" cy="1030723"/>
              <a:chOff x="9326880" y="4845894"/>
              <a:chExt cx="1266693" cy="1030723"/>
            </a:xfrm>
          </p:grpSpPr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AA6663FD-2972-4C74-966A-7ABE6D447BC7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09586F4-D093-4AFF-849B-F03C75D53C27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b="1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01D4050D-A312-4BC4-8406-45ED1432D0DC}"/>
              </a:ext>
            </a:extLst>
          </p:cNvPr>
          <p:cNvGrpSpPr/>
          <p:nvPr/>
        </p:nvGrpSpPr>
        <p:grpSpPr>
          <a:xfrm>
            <a:off x="9757062" y="1481307"/>
            <a:ext cx="1178599" cy="1036905"/>
            <a:chOff x="10369952" y="4695811"/>
            <a:chExt cx="1178599" cy="1036905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89AE9FE8-1564-4981-BDC7-FB07D9DCD504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9B2741BB-6D20-415B-8FD5-BE8F4B516AD6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34C818B-8326-4F6D-90DB-EF1C1E12F5E3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4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29665D9C-1E0B-4FE0-9390-8EFEAF8C4A87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7374B55-8A20-4456-AD73-4DB6A89D5D3B}"/>
              </a:ext>
            </a:extLst>
          </p:cNvPr>
          <p:cNvGrpSpPr/>
          <p:nvPr/>
        </p:nvGrpSpPr>
        <p:grpSpPr>
          <a:xfrm>
            <a:off x="9727928" y="1458248"/>
            <a:ext cx="1178599" cy="1036905"/>
            <a:chOff x="10369952" y="4695811"/>
            <a:chExt cx="1178599" cy="1036905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397BBA7F-1591-465C-9124-856A648A4089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B5EF1013-B80E-4B3D-A0A6-76C43470F6A4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2665338A-69C4-47E4-B4FE-B9AC6CDFEE54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98114C37-002C-48F1-A696-68933B3D2510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3F85725F-332C-4FC5-9185-B49F27A9C16A}"/>
              </a:ext>
            </a:extLst>
          </p:cNvPr>
          <p:cNvGrpSpPr/>
          <p:nvPr/>
        </p:nvGrpSpPr>
        <p:grpSpPr>
          <a:xfrm>
            <a:off x="9730652" y="1482578"/>
            <a:ext cx="1178599" cy="1036905"/>
            <a:chOff x="10369952" y="4695811"/>
            <a:chExt cx="1178599" cy="1036905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829BE693-DE60-4A54-9F77-63E29DE636E2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8C42A0C3-BAFA-4D20-8A21-A824A81C8078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1102283-9E72-41BC-B237-932399D64561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38E9A335-7BE7-4B90-947B-1E8261AE3EBB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57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EE4BBA31-E136-4BFE-8ADD-2F162148C705}"/>
              </a:ext>
            </a:extLst>
          </p:cNvPr>
          <p:cNvGrpSpPr/>
          <p:nvPr/>
        </p:nvGrpSpPr>
        <p:grpSpPr>
          <a:xfrm>
            <a:off x="9738431" y="1458246"/>
            <a:ext cx="1178599" cy="1036905"/>
            <a:chOff x="10369952" y="4695811"/>
            <a:chExt cx="1178599" cy="1036905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338A323D-A47D-425C-B7D5-E502950F97BF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7996B4CF-A596-44A8-93B0-F13F4DE6C7C1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9880464-9DC6-4990-8421-2A92676B1D11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2DC9FF64-4726-4685-8C33-20DF4A55BAB2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52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8204179C-73D8-4C84-8E5F-B600B37C82AE}"/>
              </a:ext>
            </a:extLst>
          </p:cNvPr>
          <p:cNvGrpSpPr/>
          <p:nvPr/>
        </p:nvGrpSpPr>
        <p:grpSpPr>
          <a:xfrm>
            <a:off x="9739514" y="1498184"/>
            <a:ext cx="1266693" cy="1036905"/>
            <a:chOff x="10346603" y="4695811"/>
            <a:chExt cx="1266693" cy="1036905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1BDDC2E9-FF7D-48A8-BFB1-722C099E4974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6B479CAD-8F91-47E1-957D-FAE2C39C8CF5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1F6CF5B2-1EAE-4172-B64D-6A2EC26A960B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B2BD4AA0-E873-40C0-BF58-91C3780DEC0F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A8F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43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42839B1-9D38-4F4A-9CEB-F9C92D053444}"/>
              </a:ext>
            </a:extLst>
          </p:cNvPr>
          <p:cNvGrpSpPr/>
          <p:nvPr/>
        </p:nvGrpSpPr>
        <p:grpSpPr>
          <a:xfrm>
            <a:off x="9735707" y="1458246"/>
            <a:ext cx="1266693" cy="1036905"/>
            <a:chOff x="10346603" y="4695811"/>
            <a:chExt cx="1266693" cy="1036905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BE02A847-AD4F-4DB4-9DCD-B9921ED0E173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7A69F5E8-A32B-4C74-A06C-D244C739ADF0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F99FAAF5-5267-4C98-815B-2429FBC3BD6D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30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F693DBEC-978A-4C12-815B-60C638A33E0C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25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DCB646D-D3D5-4DE6-A69D-9AF370FB1AF4}"/>
              </a:ext>
            </a:extLst>
          </p:cNvPr>
          <p:cNvGrpSpPr/>
          <p:nvPr/>
        </p:nvGrpSpPr>
        <p:grpSpPr>
          <a:xfrm>
            <a:off x="9735707" y="1458246"/>
            <a:ext cx="1266693" cy="1036905"/>
            <a:chOff x="10346603" y="4695811"/>
            <a:chExt cx="1266693" cy="1036905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5804902D-E80C-4486-9E3E-561E9E916E78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A5B603E2-30B6-41EF-B52D-2F16F751FBBA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0432FBCC-E6FA-4BDB-94DF-59063C365949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EB6439E0-15A8-4FD7-A0B9-67F4E48AE4F6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16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B9A9BDEA-07E6-43B8-999A-139079E23830}"/>
              </a:ext>
            </a:extLst>
          </p:cNvPr>
          <p:cNvGrpSpPr/>
          <p:nvPr/>
        </p:nvGrpSpPr>
        <p:grpSpPr>
          <a:xfrm>
            <a:off x="9735713" y="1465866"/>
            <a:ext cx="1266693" cy="1036905"/>
            <a:chOff x="10330517" y="2884677"/>
            <a:chExt cx="1266693" cy="1036905"/>
          </a:xfrm>
        </p:grpSpPr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FCAA3084-6A47-4D47-BF63-98ACD249409E}"/>
                </a:ext>
              </a:extLst>
            </p:cNvPr>
            <p:cNvSpPr/>
            <p:nvPr/>
          </p:nvSpPr>
          <p:spPr>
            <a:xfrm>
              <a:off x="10421958" y="2884677"/>
              <a:ext cx="1131654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0CCABA98-7B64-46F6-A005-B47BB1B30714}"/>
                </a:ext>
              </a:extLst>
            </p:cNvPr>
            <p:cNvGrpSpPr/>
            <p:nvPr/>
          </p:nvGrpSpPr>
          <p:grpSpPr>
            <a:xfrm>
              <a:off x="10330517" y="2890859"/>
              <a:ext cx="1266693" cy="1030723"/>
              <a:chOff x="9326880" y="4845894"/>
              <a:chExt cx="1266693" cy="1030723"/>
            </a:xfrm>
          </p:grpSpPr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454B80A0-60F5-4CD1-B1BE-52D8302BC2F6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11AA6973-3DBA-4E3F-9842-D67C980DFD00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b="1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F0DCBBCF-94C1-486E-9FEB-51D8A9CDC0FC}"/>
              </a:ext>
            </a:extLst>
          </p:cNvPr>
          <p:cNvGrpSpPr/>
          <p:nvPr/>
        </p:nvGrpSpPr>
        <p:grpSpPr>
          <a:xfrm>
            <a:off x="9750966" y="1493499"/>
            <a:ext cx="1178599" cy="1036905"/>
            <a:chOff x="10369952" y="4695811"/>
            <a:chExt cx="1178599" cy="1036905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0B41976F-E6C3-4709-9930-E73BCBADC023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7042DA20-178E-4000-9655-EDC97BDCE67E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86D340AF-62BA-42E7-B611-09331B5EAEF9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4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85406B39-D40F-40CC-8680-68B7A825F3FE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BCC245E0-065E-4DF4-AB0E-34F48DA90C2C}"/>
              </a:ext>
            </a:extLst>
          </p:cNvPr>
          <p:cNvGrpSpPr/>
          <p:nvPr/>
        </p:nvGrpSpPr>
        <p:grpSpPr>
          <a:xfrm>
            <a:off x="9721832" y="1470440"/>
            <a:ext cx="1178599" cy="1036905"/>
            <a:chOff x="10369952" y="4695811"/>
            <a:chExt cx="1178599" cy="1036905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E24A046F-4A55-48DB-9F26-E0A8EEB166DD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CA6B7EB9-E19B-40CA-B254-995A96B59954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4E725AEB-5229-4F36-BB63-A88DD9D90A08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CCB90DE2-7F2B-4A33-BAC0-0A064CC51D5E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B4C7A36E-D058-4FE2-BCDB-53506AF1D6FD}"/>
              </a:ext>
            </a:extLst>
          </p:cNvPr>
          <p:cNvGrpSpPr/>
          <p:nvPr/>
        </p:nvGrpSpPr>
        <p:grpSpPr>
          <a:xfrm>
            <a:off x="9724556" y="1494770"/>
            <a:ext cx="1178599" cy="1036905"/>
            <a:chOff x="10369952" y="4695811"/>
            <a:chExt cx="1178599" cy="1036905"/>
          </a:xfrm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927D4A1C-F418-4A23-A408-BF4D70C219AB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7563CCE6-04A0-4D1D-98E4-EAE54C3F4429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EC084CEF-27D9-4FBA-B29A-7EC883731CE0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B1B6CA6C-A988-473D-AF2B-4AC527209DA1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57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E38A3787-8048-4091-8EBB-A57CAA24EBB9}"/>
              </a:ext>
            </a:extLst>
          </p:cNvPr>
          <p:cNvGrpSpPr/>
          <p:nvPr/>
        </p:nvGrpSpPr>
        <p:grpSpPr>
          <a:xfrm>
            <a:off x="9732335" y="1470438"/>
            <a:ext cx="1178599" cy="1036905"/>
            <a:chOff x="10369952" y="4695811"/>
            <a:chExt cx="1178599" cy="1036905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0CDEE67D-0C57-4E85-B5C3-02DD87B1ACBD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0997D9D4-51F1-41FF-9F2C-07F53800A141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8D862B0E-75B1-4008-B10E-4AB4ECD72112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1C4CB8A0-9DAF-4305-82E3-656BDDA7F40C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52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9E475737-D2A9-48B3-94EA-03C4F8AAB591}"/>
              </a:ext>
            </a:extLst>
          </p:cNvPr>
          <p:cNvGrpSpPr/>
          <p:nvPr/>
        </p:nvGrpSpPr>
        <p:grpSpPr>
          <a:xfrm>
            <a:off x="9733418" y="1510376"/>
            <a:ext cx="1266693" cy="1036905"/>
            <a:chOff x="10346603" y="4695811"/>
            <a:chExt cx="1266693" cy="1036905"/>
          </a:xfrm>
        </p:grpSpPr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94DCDD57-77DB-48D7-98A3-35E0DD0E3519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34E58EA3-DE0D-49B9-BCA3-52ACE4F7D87E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7137D5B2-18A6-4DA5-BFA2-92975DFAD4C8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3C7805B0-7789-405C-A2A0-D6FB488CB1B1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A8F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43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0305AD94-5C5A-4F89-9A64-97907B5F74CE}"/>
              </a:ext>
            </a:extLst>
          </p:cNvPr>
          <p:cNvGrpSpPr/>
          <p:nvPr/>
        </p:nvGrpSpPr>
        <p:grpSpPr>
          <a:xfrm>
            <a:off x="9729611" y="1470438"/>
            <a:ext cx="1266693" cy="1036905"/>
            <a:chOff x="10346603" y="4695811"/>
            <a:chExt cx="1266693" cy="1036905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154092ED-AC34-4713-80DE-3113091BEBEC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DC4758BB-0F6C-4369-B496-932743949E3F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A69DA64F-D115-45C9-B0A9-EEB1BBE8188E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30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2DBE234C-C36E-47CB-9413-398E334BD0C9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25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D0D0285F-5B87-4A32-9AD7-4C7275F1832D}"/>
              </a:ext>
            </a:extLst>
          </p:cNvPr>
          <p:cNvGrpSpPr/>
          <p:nvPr/>
        </p:nvGrpSpPr>
        <p:grpSpPr>
          <a:xfrm>
            <a:off x="9729611" y="1470438"/>
            <a:ext cx="1266693" cy="1036905"/>
            <a:chOff x="10346603" y="4695811"/>
            <a:chExt cx="1266693" cy="1036905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0623B1D1-9F52-4730-A1F9-E5B9408A27EB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5AD3475F-E9A6-4C52-9FB2-413E5E4DC4D2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F6F35927-9BAB-481D-B624-51CD8288AF98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DD48F9D6-F466-4DAC-9557-0FA4DED802D5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16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0B56C470-9AEE-4647-B118-C5FD8862FB04}"/>
              </a:ext>
            </a:extLst>
          </p:cNvPr>
          <p:cNvGrpSpPr/>
          <p:nvPr/>
        </p:nvGrpSpPr>
        <p:grpSpPr>
          <a:xfrm>
            <a:off x="9729617" y="1478058"/>
            <a:ext cx="1266693" cy="1036905"/>
            <a:chOff x="10330517" y="2884677"/>
            <a:chExt cx="1266693" cy="1036905"/>
          </a:xfrm>
        </p:grpSpPr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23AA8577-0A74-4C37-BA42-A5AD0DE18E60}"/>
                </a:ext>
              </a:extLst>
            </p:cNvPr>
            <p:cNvSpPr/>
            <p:nvPr/>
          </p:nvSpPr>
          <p:spPr>
            <a:xfrm>
              <a:off x="10421958" y="2884677"/>
              <a:ext cx="1131654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A64F3F07-11A4-4072-B3C4-EE3C43349F2A}"/>
                </a:ext>
              </a:extLst>
            </p:cNvPr>
            <p:cNvGrpSpPr/>
            <p:nvPr/>
          </p:nvGrpSpPr>
          <p:grpSpPr>
            <a:xfrm>
              <a:off x="10330517" y="2890859"/>
              <a:ext cx="1266693" cy="1030723"/>
              <a:chOff x="9326880" y="4845894"/>
              <a:chExt cx="1266693" cy="1030723"/>
            </a:xfrm>
          </p:grpSpPr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58889691-B0EB-48C9-ADBB-66285B188B33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CD7EDD72-66E9-4C97-B7E4-64DA0182CF98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b="1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B347EDDC-5DF2-4447-9727-2C92FC81B66F}"/>
              </a:ext>
            </a:extLst>
          </p:cNvPr>
          <p:cNvGrpSpPr/>
          <p:nvPr/>
        </p:nvGrpSpPr>
        <p:grpSpPr>
          <a:xfrm>
            <a:off x="9756457" y="1476784"/>
            <a:ext cx="1178599" cy="1036905"/>
            <a:chOff x="10369952" y="4695811"/>
            <a:chExt cx="1178599" cy="1036905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5865A19C-426A-4BD2-85BE-159BEA258C5D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6AF875F7-3DFC-4BC2-9571-95901DA3983C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51125A96-053C-451A-A005-3D771D483F31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4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1F313248-F27E-444D-BEBC-020FBCA267D0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1DF2C7DE-4850-40E1-A923-ADEAE142736B}"/>
              </a:ext>
            </a:extLst>
          </p:cNvPr>
          <p:cNvGrpSpPr/>
          <p:nvPr/>
        </p:nvGrpSpPr>
        <p:grpSpPr>
          <a:xfrm>
            <a:off x="9727323" y="1453725"/>
            <a:ext cx="1178599" cy="1036905"/>
            <a:chOff x="10369952" y="4695811"/>
            <a:chExt cx="1178599" cy="1036905"/>
          </a:xfrm>
        </p:grpSpPr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5FCD06AF-B38E-4E90-8B84-841C39139711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6E66A23A-FE0A-48CF-9BAC-93B9290C960F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5A445E5F-123C-45E0-93BA-5083EC1F37FD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FF6F1CD6-FBB0-4B96-A6C8-D9BE3EA9BC50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D85EF698-5FA0-45C8-8AA3-CCF739EEF5C5}"/>
              </a:ext>
            </a:extLst>
          </p:cNvPr>
          <p:cNvGrpSpPr/>
          <p:nvPr/>
        </p:nvGrpSpPr>
        <p:grpSpPr>
          <a:xfrm>
            <a:off x="9730047" y="1478055"/>
            <a:ext cx="1178599" cy="1036905"/>
            <a:chOff x="10369952" y="4695811"/>
            <a:chExt cx="1178599" cy="1036905"/>
          </a:xfrm>
        </p:grpSpPr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0A74C33C-6461-441F-AD53-98AE96A3A58F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515BECF2-2B90-42E8-AF87-3F8C6A30AAFC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55FBCD20-547F-48DA-B657-765B3526C0FE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78E626C8-F59D-4254-8676-AF6F26325051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57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6CD1AAFF-E710-489B-B3BB-B78B3B8A17A8}"/>
              </a:ext>
            </a:extLst>
          </p:cNvPr>
          <p:cNvGrpSpPr/>
          <p:nvPr/>
        </p:nvGrpSpPr>
        <p:grpSpPr>
          <a:xfrm>
            <a:off x="9737826" y="1453723"/>
            <a:ext cx="1178599" cy="1036905"/>
            <a:chOff x="10369952" y="4695811"/>
            <a:chExt cx="1178599" cy="1036905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22C60EF4-8EA4-4E91-AEC1-0374597B620C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82D76C04-AE54-4010-A008-796AFE69B7AD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7108DF71-1DCC-42B0-A7A7-75A72ABFAAB2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703A4BE0-1BBD-418E-BECF-1C75BB1A587C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52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7B84FC01-2D3A-46B3-8806-684DBA8E4BBE}"/>
              </a:ext>
            </a:extLst>
          </p:cNvPr>
          <p:cNvGrpSpPr/>
          <p:nvPr/>
        </p:nvGrpSpPr>
        <p:grpSpPr>
          <a:xfrm>
            <a:off x="9738909" y="1493661"/>
            <a:ext cx="1266693" cy="1036905"/>
            <a:chOff x="10346603" y="4695811"/>
            <a:chExt cx="1266693" cy="1036905"/>
          </a:xfrm>
        </p:grpSpPr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21374D76-0E48-49A7-B1A5-F8DDCE904C13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31" name="组合 230">
              <a:extLst>
                <a:ext uri="{FF2B5EF4-FFF2-40B4-BE49-F238E27FC236}">
                  <a16:creationId xmlns:a16="http://schemas.microsoft.com/office/drawing/2014/main" id="{AB5BD4F3-2C5C-4CC2-AE5A-46DDB10CA572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BB2584CE-DC21-4A58-AE31-556E41753469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9D6ABA71-9F80-4367-AEA0-C55C9C491401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A8F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43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93C9224C-7EB1-4A93-A10A-67EC7780A36F}"/>
              </a:ext>
            </a:extLst>
          </p:cNvPr>
          <p:cNvGrpSpPr/>
          <p:nvPr/>
        </p:nvGrpSpPr>
        <p:grpSpPr>
          <a:xfrm>
            <a:off x="9735102" y="1453723"/>
            <a:ext cx="1266693" cy="1036905"/>
            <a:chOff x="10346603" y="4695811"/>
            <a:chExt cx="1266693" cy="1036905"/>
          </a:xfrm>
        </p:grpSpPr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50A19C3C-0988-4C87-B492-986AF2BC2FF0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CBB68348-6865-452D-8CA9-52417A7B0E90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237" name="文本框 236">
                <a:extLst>
                  <a:ext uri="{FF2B5EF4-FFF2-40B4-BE49-F238E27FC236}">
                    <a16:creationId xmlns:a16="http://schemas.microsoft.com/office/drawing/2014/main" id="{A8AA6E1D-9EF8-4442-B1B8-D2B834696409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30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B5538661-BE51-4DD3-A823-B92CEA86FC9E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25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42896DC7-67D3-4D64-9A45-B09EC7D8810A}"/>
              </a:ext>
            </a:extLst>
          </p:cNvPr>
          <p:cNvGrpSpPr/>
          <p:nvPr/>
        </p:nvGrpSpPr>
        <p:grpSpPr>
          <a:xfrm>
            <a:off x="9735102" y="1453723"/>
            <a:ext cx="1266693" cy="1036905"/>
            <a:chOff x="10346603" y="4695811"/>
            <a:chExt cx="1266693" cy="1036905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11197C51-BC7A-4B10-91FB-9940B96ADF49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5FDA928D-4586-40DD-8CEB-24AF450C88F7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E32E542C-59DB-45D9-AE92-FCD2E1AC07B0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E1BE6567-72BE-40EE-9271-6A58342F58C6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16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8AA3C117-0800-4A63-8C94-90976B9C1254}"/>
              </a:ext>
            </a:extLst>
          </p:cNvPr>
          <p:cNvGrpSpPr/>
          <p:nvPr/>
        </p:nvGrpSpPr>
        <p:grpSpPr>
          <a:xfrm>
            <a:off x="9735108" y="1461343"/>
            <a:ext cx="1266693" cy="1036905"/>
            <a:chOff x="10330517" y="2884677"/>
            <a:chExt cx="1266693" cy="1036905"/>
          </a:xfrm>
        </p:grpSpPr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325D2004-3A10-4A4A-8A84-835080DF307E}"/>
                </a:ext>
              </a:extLst>
            </p:cNvPr>
            <p:cNvSpPr/>
            <p:nvPr/>
          </p:nvSpPr>
          <p:spPr>
            <a:xfrm>
              <a:off x="10421958" y="2884677"/>
              <a:ext cx="1131654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724D3007-7FA0-4868-B158-012608F526F0}"/>
                </a:ext>
              </a:extLst>
            </p:cNvPr>
            <p:cNvGrpSpPr/>
            <p:nvPr/>
          </p:nvGrpSpPr>
          <p:grpSpPr>
            <a:xfrm>
              <a:off x="10330517" y="2890859"/>
              <a:ext cx="1266693" cy="1030723"/>
              <a:chOff x="9326880" y="4845894"/>
              <a:chExt cx="1266693" cy="1030723"/>
            </a:xfrm>
          </p:grpSpPr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086B1BC2-F4FB-4CF5-B61D-D61F25C3F44E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7C6ADCD2-8589-45D0-81B4-8683DDFA183E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b="1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3A3E51C0-94D8-45ED-8BDB-1193DD560EE8}"/>
              </a:ext>
            </a:extLst>
          </p:cNvPr>
          <p:cNvGrpSpPr/>
          <p:nvPr/>
        </p:nvGrpSpPr>
        <p:grpSpPr>
          <a:xfrm>
            <a:off x="9744870" y="1487403"/>
            <a:ext cx="1178599" cy="1036905"/>
            <a:chOff x="10369952" y="4695811"/>
            <a:chExt cx="1178599" cy="1036905"/>
          </a:xfrm>
        </p:grpSpPr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9AD0732C-EAFA-4FA8-8027-1C829469531E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7A24AF27-ABB6-4874-8416-5CB322A1CDEB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34FD47F3-B516-4D24-B4F0-537F67A77C59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4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BE28EFFF-3CAA-4208-BF71-089804AA0185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DC9610B9-FD1A-43AF-B8DC-3AC692B4B071}"/>
              </a:ext>
            </a:extLst>
          </p:cNvPr>
          <p:cNvGrpSpPr/>
          <p:nvPr/>
        </p:nvGrpSpPr>
        <p:grpSpPr>
          <a:xfrm>
            <a:off x="9715736" y="1464344"/>
            <a:ext cx="1178599" cy="1036905"/>
            <a:chOff x="10369952" y="4695811"/>
            <a:chExt cx="1178599" cy="1036905"/>
          </a:xfrm>
        </p:grpSpPr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CF3BDAAF-8609-4029-8240-02AF99A57DBE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74A01398-A13F-4B82-9872-B704B4AB2332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9F40252F-612D-47F2-81FE-217B4F84BE56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333692B5-F862-43E6-8913-F3D23DC588FB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49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75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2DEEBAED-3A1D-4DF8-B853-B2F165A7B95D}"/>
              </a:ext>
            </a:extLst>
          </p:cNvPr>
          <p:cNvGrpSpPr/>
          <p:nvPr/>
        </p:nvGrpSpPr>
        <p:grpSpPr>
          <a:xfrm>
            <a:off x="9718460" y="1488674"/>
            <a:ext cx="1178599" cy="1036905"/>
            <a:chOff x="10369952" y="4695811"/>
            <a:chExt cx="1178599" cy="1036905"/>
          </a:xfrm>
        </p:grpSpPr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0A783A15-16E1-4FDB-9075-045C31C798BA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0FD45A0C-DA84-4885-B159-816CD135BC53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9CC9E9F6-7ACE-4740-93CF-61B7B744BCCD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4F71BA07-A6A1-4850-861F-AFB6BC909059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57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C92F1F00-95F1-4330-B1EE-7ABB1EA8061C}"/>
              </a:ext>
            </a:extLst>
          </p:cNvPr>
          <p:cNvGrpSpPr/>
          <p:nvPr/>
        </p:nvGrpSpPr>
        <p:grpSpPr>
          <a:xfrm>
            <a:off x="9726239" y="1464342"/>
            <a:ext cx="1178599" cy="1036905"/>
            <a:chOff x="10369952" y="4695811"/>
            <a:chExt cx="1178599" cy="1036905"/>
          </a:xfrm>
        </p:grpSpPr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71A30E21-515C-48FF-9FE9-C9F138507179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66" name="组合 265">
              <a:extLst>
                <a:ext uri="{FF2B5EF4-FFF2-40B4-BE49-F238E27FC236}">
                  <a16:creationId xmlns:a16="http://schemas.microsoft.com/office/drawing/2014/main" id="{F2FDDE7B-D24E-4C6A-9213-F200E6A577B2}"/>
                </a:ext>
              </a:extLst>
            </p:cNvPr>
            <p:cNvGrpSpPr/>
            <p:nvPr/>
          </p:nvGrpSpPr>
          <p:grpSpPr>
            <a:xfrm>
              <a:off x="10383179" y="4701993"/>
              <a:ext cx="1111202" cy="1030723"/>
              <a:chOff x="9363456" y="4845894"/>
              <a:chExt cx="1111202" cy="1030723"/>
            </a:xfrm>
          </p:grpSpPr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3D467957-2922-4A06-ACC8-0374CF89D8B7}"/>
                  </a:ext>
                </a:extLst>
              </p:cNvPr>
              <p:cNvSpPr txBox="1"/>
              <p:nvPr/>
            </p:nvSpPr>
            <p:spPr>
              <a:xfrm>
                <a:off x="9363456" y="4845894"/>
                <a:ext cx="1111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1508F398-CD97-43E8-998D-13D0440AE6A8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F8E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52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99746483-CEBA-4141-8ACC-233A49F29E07}"/>
              </a:ext>
            </a:extLst>
          </p:cNvPr>
          <p:cNvGrpSpPr/>
          <p:nvPr/>
        </p:nvGrpSpPr>
        <p:grpSpPr>
          <a:xfrm>
            <a:off x="9727322" y="1504280"/>
            <a:ext cx="1266693" cy="1036905"/>
            <a:chOff x="10346603" y="4695811"/>
            <a:chExt cx="1266693" cy="1036905"/>
          </a:xfrm>
        </p:grpSpPr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5C3A11A5-9ECF-43CE-8A4D-1BA47E49F8B2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71" name="组合 270">
              <a:extLst>
                <a:ext uri="{FF2B5EF4-FFF2-40B4-BE49-F238E27FC236}">
                  <a16:creationId xmlns:a16="http://schemas.microsoft.com/office/drawing/2014/main" id="{3845FAC1-9FBB-484F-93F4-2EE836AACB49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7F8EF9A7-E639-417E-9E20-3CDEBB490A5E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31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C710E52D-5FA2-4276-8C43-2657BD8A3B32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A8F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43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2BD8FE0B-0FC3-40D6-8A64-5B746B9C9391}"/>
              </a:ext>
            </a:extLst>
          </p:cNvPr>
          <p:cNvGrpSpPr/>
          <p:nvPr/>
        </p:nvGrpSpPr>
        <p:grpSpPr>
          <a:xfrm>
            <a:off x="9723515" y="1464342"/>
            <a:ext cx="1266693" cy="1036905"/>
            <a:chOff x="10346603" y="4695811"/>
            <a:chExt cx="1266693" cy="1036905"/>
          </a:xfrm>
        </p:grpSpPr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47513E9D-7E82-4797-B8AC-A8372508BB3A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76" name="组合 275">
              <a:extLst>
                <a:ext uri="{FF2B5EF4-FFF2-40B4-BE49-F238E27FC236}">
                  <a16:creationId xmlns:a16="http://schemas.microsoft.com/office/drawing/2014/main" id="{BE60E4FA-3D4E-454C-87DA-DD386D579D6A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277" name="文本框 276">
                <a:extLst>
                  <a:ext uri="{FF2B5EF4-FFF2-40B4-BE49-F238E27FC236}">
                    <a16:creationId xmlns:a16="http://schemas.microsoft.com/office/drawing/2014/main" id="{39C7A875-BE26-4B13-B322-BE92C6D85726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30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E6028468-CE8D-4DEA-99A9-88B51B6A9E42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25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1C9B6E7C-451B-4785-8245-50E0565BEFFC}"/>
              </a:ext>
            </a:extLst>
          </p:cNvPr>
          <p:cNvGrpSpPr/>
          <p:nvPr/>
        </p:nvGrpSpPr>
        <p:grpSpPr>
          <a:xfrm>
            <a:off x="9723515" y="1464342"/>
            <a:ext cx="1266693" cy="1036905"/>
            <a:chOff x="10346603" y="4695811"/>
            <a:chExt cx="1266693" cy="1036905"/>
          </a:xfrm>
        </p:grpSpPr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7509FB32-F86A-4CC5-9AF0-584D3AA10AF1}"/>
                </a:ext>
              </a:extLst>
            </p:cNvPr>
            <p:cNvSpPr/>
            <p:nvPr/>
          </p:nvSpPr>
          <p:spPr>
            <a:xfrm>
              <a:off x="10369952" y="4695811"/>
              <a:ext cx="1178599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1" name="组合 280">
              <a:extLst>
                <a:ext uri="{FF2B5EF4-FFF2-40B4-BE49-F238E27FC236}">
                  <a16:creationId xmlns:a16="http://schemas.microsoft.com/office/drawing/2014/main" id="{64E4644E-ED08-4B38-975E-51EF27640F66}"/>
                </a:ext>
              </a:extLst>
            </p:cNvPr>
            <p:cNvGrpSpPr/>
            <p:nvPr/>
          </p:nvGrpSpPr>
          <p:grpSpPr>
            <a:xfrm>
              <a:off x="10346603" y="4701993"/>
              <a:ext cx="1266693" cy="1030723"/>
              <a:chOff x="9326880" y="4845894"/>
              <a:chExt cx="1266693" cy="1030723"/>
            </a:xfrm>
          </p:grpSpPr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577EBC74-D78C-4A75-9D1C-079A65B159D9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9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83" name="矩形 282">
                <a:extLst>
                  <a:ext uri="{FF2B5EF4-FFF2-40B4-BE49-F238E27FC236}">
                    <a16:creationId xmlns:a16="http://schemas.microsoft.com/office/drawing/2014/main" id="{2AAA6A07-53BF-49B4-BDF7-3973132A9AFE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16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8816E83E-9922-4CAF-8A26-8246E8B3C5EE}"/>
              </a:ext>
            </a:extLst>
          </p:cNvPr>
          <p:cNvGrpSpPr/>
          <p:nvPr/>
        </p:nvGrpSpPr>
        <p:grpSpPr>
          <a:xfrm>
            <a:off x="9723521" y="1471962"/>
            <a:ext cx="1266693" cy="1036905"/>
            <a:chOff x="10330517" y="2884677"/>
            <a:chExt cx="1266693" cy="1036905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324C8AEA-E8DF-4158-B716-EF362C44AC73}"/>
                </a:ext>
              </a:extLst>
            </p:cNvPr>
            <p:cNvSpPr/>
            <p:nvPr/>
          </p:nvSpPr>
          <p:spPr>
            <a:xfrm>
              <a:off x="10421958" y="2884677"/>
              <a:ext cx="1131654" cy="1036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2DF4C405-BCC1-4BE5-A062-75ED0C6939FE}"/>
                </a:ext>
              </a:extLst>
            </p:cNvPr>
            <p:cNvGrpSpPr/>
            <p:nvPr/>
          </p:nvGrpSpPr>
          <p:grpSpPr>
            <a:xfrm>
              <a:off x="10330517" y="2890859"/>
              <a:ext cx="1266693" cy="1030723"/>
              <a:chOff x="9326880" y="4845894"/>
              <a:chExt cx="1266693" cy="1030723"/>
            </a:xfrm>
          </p:grpSpPr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D7DE960F-2270-48F8-8DFA-38A79CCF84F0}"/>
                  </a:ext>
                </a:extLst>
              </p:cNvPr>
              <p:cNvSpPr txBox="1"/>
              <p:nvPr/>
            </p:nvSpPr>
            <p:spPr>
              <a:xfrm>
                <a:off x="9326880" y="4845894"/>
                <a:ext cx="126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月</a:t>
                </a:r>
                <a:r>
                  <a:rPr kumimoji="1" lang="en-US" altLang="zh-CN" sz="2400" b="1" dirty="0">
                    <a:solidFill>
                      <a:schemeClr val="tx1">
                        <a:lumMod val="75000"/>
                      </a:schemeClr>
                    </a:solidFill>
                  </a:rPr>
                  <a:t>2</a:t>
                </a:r>
                <a:r>
                  <a:rPr kumimoji="1" lang="en-US" altLang="zh-Han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8</a:t>
                </a:r>
                <a:r>
                  <a:rPr kumimoji="1" lang="zh-CN" altLang="en-US" sz="2400" b="1" dirty="0">
                    <a:solidFill>
                      <a:schemeClr val="tx1">
                        <a:lumMod val="75000"/>
                      </a:schemeClr>
                    </a:solidFill>
                  </a:rPr>
                  <a:t>日</a:t>
                </a:r>
              </a:p>
            </p:txBody>
          </p:sp>
          <p:sp>
            <p:nvSpPr>
              <p:cNvPr id="288" name="矩形 287">
                <a:extLst>
                  <a:ext uri="{FF2B5EF4-FFF2-40B4-BE49-F238E27FC236}">
                    <a16:creationId xmlns:a16="http://schemas.microsoft.com/office/drawing/2014/main" id="{42EDC0E6-A115-453F-B017-CC418D0EEDD7}"/>
                  </a:ext>
                </a:extLst>
              </p:cNvPr>
              <p:cNvSpPr/>
              <p:nvPr/>
            </p:nvSpPr>
            <p:spPr>
              <a:xfrm>
                <a:off x="9418321" y="5290507"/>
                <a:ext cx="1042416" cy="586110"/>
              </a:xfrm>
              <a:prstGeom prst="rect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b="1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Hans" sz="3600" b="1" dirty="0">
                    <a:solidFill>
                      <a:schemeClr val="bg1"/>
                    </a:solidFill>
                  </a:rPr>
                  <a:t>0</a:t>
                </a:r>
                <a:endParaRPr kumimoji="1" lang="zh-CN" altLang="en-US" sz="36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9" name="文本框 288">
            <a:extLst>
              <a:ext uri="{FF2B5EF4-FFF2-40B4-BE49-F238E27FC236}">
                <a16:creationId xmlns:a16="http://schemas.microsoft.com/office/drawing/2014/main" id="{5E01212F-0ADB-4FB0-9D26-FFC9185A22B4}"/>
              </a:ext>
            </a:extLst>
          </p:cNvPr>
          <p:cNvSpPr txBox="1"/>
          <p:nvPr/>
        </p:nvSpPr>
        <p:spPr>
          <a:xfrm>
            <a:off x="10943532" y="1516467"/>
            <a:ext cx="1042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>
                <a:latin typeface="微软雅黑" panose="020B0503020204020204" pitchFamily="34" charset="-122"/>
                <a:ea typeface="微软雅黑" panose="020B0503020204020204" pitchFamily="34" charset="-122"/>
              </a:rPr>
              <a:t>*官方空气质量数据</a:t>
            </a:r>
            <a:endParaRPr lang="en-US" altLang="zh-CN" sz="1400" i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>
                <a:latin typeface="微软雅黑" panose="020B0503020204020204" pitchFamily="34" charset="-122"/>
                <a:ea typeface="微软雅黑" panose="020B0503020204020204" pitchFamily="34" charset="-122"/>
              </a:rPr>
              <a:t>（来自双井区域最近监测站）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669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repeatCount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500"/>
                            </p:stCondLst>
                            <p:childTnLst>
                              <p:par>
                                <p:cTn id="4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0"/>
                            </p:stCondLst>
                            <p:childTnLst>
                              <p:par>
                                <p:cTn id="5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500"/>
                            </p:stCondLst>
                            <p:childTnLst>
                              <p:par>
                                <p:cTn id="5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500"/>
                            </p:stCondLst>
                            <p:childTnLst>
                              <p:par>
                                <p:cTn id="6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6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500"/>
                            </p:stCondLst>
                            <p:childTnLst>
                              <p:par>
                                <p:cTn id="7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500"/>
                            </p:stCondLst>
                            <p:childTnLst>
                              <p:par>
                                <p:cTn id="7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500"/>
                            </p:stCondLst>
                            <p:childTnLst>
                              <p:par>
                                <p:cTn id="8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500"/>
                            </p:stCondLst>
                            <p:childTnLst>
                              <p:par>
                                <p:cTn id="8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0"/>
                            </p:stCondLst>
                            <p:childTnLst>
                              <p:par>
                                <p:cTn id="9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500"/>
                            </p:stCondLst>
                            <p:childTnLst>
                              <p:par>
                                <p:cTn id="9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10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500"/>
                            </p:stCondLst>
                            <p:childTnLst>
                              <p:par>
                                <p:cTn id="10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500"/>
                            </p:stCondLst>
                            <p:childTnLst>
                              <p:par>
                                <p:cTn id="11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500"/>
                            </p:stCondLst>
                            <p:childTnLst>
                              <p:par>
                                <p:cTn id="11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3500"/>
                            </p:stCondLst>
                            <p:childTnLst>
                              <p:par>
                                <p:cTn id="12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500"/>
                            </p:stCondLst>
                            <p:childTnLst>
                              <p:par>
                                <p:cTn id="12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500"/>
                            </p:stCondLst>
                            <p:childTnLst>
                              <p:par>
                                <p:cTn id="13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500"/>
                            </p:stCondLst>
                            <p:childTnLst>
                              <p:par>
                                <p:cTn id="13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500"/>
                            </p:stCondLst>
                            <p:childTnLst>
                              <p:par>
                                <p:cTn id="14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8500"/>
                            </p:stCondLst>
                            <p:childTnLst>
                              <p:par>
                                <p:cTn id="14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500"/>
                            </p:stCondLst>
                            <p:childTnLst>
                              <p:par>
                                <p:cTn id="15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500"/>
                            </p:stCondLst>
                            <p:childTnLst>
                              <p:par>
                                <p:cTn id="15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500"/>
                            </p:stCondLst>
                            <p:childTnLst>
                              <p:par>
                                <p:cTn id="16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500"/>
                            </p:stCondLst>
                            <p:childTnLst>
                              <p:par>
                                <p:cTn id="16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3500"/>
                            </p:stCondLst>
                            <p:childTnLst>
                              <p:par>
                                <p:cTn id="17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4500"/>
                            </p:stCondLst>
                            <p:childTnLst>
                              <p:par>
                                <p:cTn id="17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500"/>
                            </p:stCondLst>
                            <p:childTnLst>
                              <p:par>
                                <p:cTn id="18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6500"/>
                            </p:stCondLst>
                            <p:childTnLst>
                              <p:par>
                                <p:cTn id="18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7500"/>
                            </p:stCondLst>
                            <p:childTnLst>
                              <p:par>
                                <p:cTn id="19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8500"/>
                            </p:stCondLst>
                            <p:childTnLst>
                              <p:par>
                                <p:cTn id="19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9500"/>
                            </p:stCondLst>
                            <p:childTnLst>
                              <p:par>
                                <p:cTn id="20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1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500"/>
                            </p:stCondLst>
                            <p:childTnLst>
                              <p:par>
                                <p:cTn id="20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1500"/>
                            </p:stCondLst>
                            <p:childTnLst>
                              <p:par>
                                <p:cTn id="21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1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2500"/>
                            </p:stCondLst>
                            <p:childTnLst>
                              <p:par>
                                <p:cTn id="21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3500"/>
                            </p:stCondLst>
                            <p:childTnLst>
                              <p:par>
                                <p:cTn id="22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4500"/>
                            </p:stCondLst>
                            <p:childTnLst>
                              <p:par>
                                <p:cTn id="22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5500"/>
                            </p:stCondLst>
                            <p:childTnLst>
                              <p:par>
                                <p:cTn id="23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6500"/>
                            </p:stCondLst>
                            <p:childTnLst>
                              <p:par>
                                <p:cTn id="23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500"/>
                            </p:stCondLst>
                            <p:childTnLst>
                              <p:par>
                                <p:cTn id="24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8500"/>
                            </p:stCondLst>
                            <p:childTnLst>
                              <p:par>
                                <p:cTn id="24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9500"/>
                            </p:stCondLst>
                            <p:childTnLst>
                              <p:par>
                                <p:cTn id="25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500"/>
                            </p:stCondLst>
                            <p:childTnLst>
                              <p:par>
                                <p:cTn id="25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1500"/>
                            </p:stCondLst>
                            <p:childTnLst>
                              <p:par>
                                <p:cTn id="26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2500"/>
                            </p:stCondLst>
                            <p:childTnLst>
                              <p:par>
                                <p:cTn id="26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3500"/>
                            </p:stCondLst>
                            <p:childTnLst>
                              <p:par>
                                <p:cTn id="27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4500"/>
                            </p:stCondLst>
                            <p:childTnLst>
                              <p:par>
                                <p:cTn id="275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5500"/>
                            </p:stCondLst>
                            <p:childTnLst>
                              <p:par>
                                <p:cTn id="280" presetID="12" presetClass="exit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8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环境综合传感器</a:t>
            </a:r>
            <a:endParaRPr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90" name="Picture 10">
            <a:extLst>
              <a:ext uri="{FF2B5EF4-FFF2-40B4-BE49-F238E27FC236}">
                <a16:creationId xmlns:a16="http://schemas.microsoft.com/office/drawing/2014/main" id="{C66B6EB0-4C07-4103-8C9A-8BBCE5534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t="7733" r="766" b="11152"/>
          <a:stretch/>
        </p:blipFill>
        <p:spPr bwMode="auto">
          <a:xfrm>
            <a:off x="335085" y="1767025"/>
            <a:ext cx="5721568" cy="376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" name="图片 290">
            <a:extLst>
              <a:ext uri="{FF2B5EF4-FFF2-40B4-BE49-F238E27FC236}">
                <a16:creationId xmlns:a16="http://schemas.microsoft.com/office/drawing/2014/main" id="{6EEC1A03-C44C-4FC6-976D-0BE0871E6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070" y="766413"/>
            <a:ext cx="5526312" cy="60915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754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6186127E-1E91-4393-9926-F9729D7657F3}"/>
              </a:ext>
            </a:extLst>
          </p:cNvPr>
          <p:cNvSpPr/>
          <p:nvPr/>
        </p:nvSpPr>
        <p:spPr>
          <a:xfrm>
            <a:off x="52271" y="6061322"/>
            <a:ext cx="3241670" cy="7629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8601" tIns="58601" rIns="58601" bIns="58601" numCol="1" spcCol="38100" rtlCol="0" anchor="ctr">
            <a:spAutoFit/>
          </a:bodyPr>
          <a:lstStyle/>
          <a:p>
            <a:pPr marL="0" marR="0" indent="0" algn="ctr" defTabSz="4762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48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5400" dir="13500000" rotWithShape="0">
                  <a:srgbClr val="555555">
                    <a:alpha val="25000"/>
                  </a:srgbClr>
                </a:outerShdw>
              </a:effectLst>
              <a:uFillTx/>
              <a:latin typeface="American Typewriter"/>
              <a:ea typeface="American Typewriter"/>
              <a:cs typeface="American Typewriter"/>
              <a:sym typeface="American Typewriter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AF4CCCC-32D4-4B6E-87DD-F134D8451325}"/>
              </a:ext>
            </a:extLst>
          </p:cNvPr>
          <p:cNvSpPr/>
          <p:nvPr/>
        </p:nvSpPr>
        <p:spPr>
          <a:xfrm>
            <a:off x="8898059" y="6107911"/>
            <a:ext cx="3241670" cy="76297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8601" tIns="58601" rIns="58601" bIns="58601" numCol="1" spcCol="38100" rtlCol="0" anchor="ctr">
            <a:spAutoFit/>
          </a:bodyPr>
          <a:lstStyle/>
          <a:p>
            <a:pPr marL="0" marR="0" indent="0" algn="ctr" defTabSz="4762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48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5400" dir="13500000" rotWithShape="0">
                  <a:srgbClr val="555555">
                    <a:alpha val="25000"/>
                  </a:srgbClr>
                </a:outerShdw>
              </a:effectLst>
              <a:uFillTx/>
              <a:latin typeface="American Typewriter"/>
              <a:ea typeface="American Typewriter"/>
              <a:cs typeface="American Typewriter"/>
              <a:sym typeface="American Typewriter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403F31E-460A-4C7C-B761-CFA66D2019A8}"/>
              </a:ext>
            </a:extLst>
          </p:cNvPr>
          <p:cNvGrpSpPr/>
          <p:nvPr/>
        </p:nvGrpSpPr>
        <p:grpSpPr>
          <a:xfrm>
            <a:off x="0" y="0"/>
            <a:ext cx="12192000" cy="5119658"/>
            <a:chOff x="0" y="0"/>
            <a:chExt cx="12192000" cy="51196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9354889-E082-4CFC-98C2-50ADCB047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541" b="6246"/>
            <a:stretch/>
          </p:blipFill>
          <p:spPr>
            <a:xfrm>
              <a:off x="0" y="0"/>
              <a:ext cx="12192000" cy="5063409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2F97C32-BE7A-44FF-89C4-069BB2417EF1}"/>
                </a:ext>
              </a:extLst>
            </p:cNvPr>
            <p:cNvSpPr/>
            <p:nvPr/>
          </p:nvSpPr>
          <p:spPr>
            <a:xfrm>
              <a:off x="1975347" y="2611080"/>
              <a:ext cx="100587" cy="100587"/>
            </a:xfrm>
            <a:prstGeom prst="ellipse">
              <a:avLst/>
            </a:prstGeom>
            <a:solidFill>
              <a:srgbClr val="30837F"/>
            </a:solidFill>
            <a:ln w="3175">
              <a:noFill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endParaRPr lang="zh-CN" altLang="en-US" sz="3000" kern="0" spc="17" dirty="0">
                <a:ln>
                  <a:solidFill>
                    <a:srgbClr val="015BE4"/>
                  </a:solidFill>
                </a:ln>
                <a:solidFill>
                  <a:srgbClr val="0161EE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4448A8D-57F4-4B67-AE13-0BD06C571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97" y="1616453"/>
              <a:ext cx="1092854" cy="1095214"/>
            </a:xfrm>
            <a:prstGeom prst="ellipse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B30A45A-AA29-41FC-A91B-B9006A3193D9}"/>
                </a:ext>
              </a:extLst>
            </p:cNvPr>
            <p:cNvSpPr/>
            <p:nvPr/>
          </p:nvSpPr>
          <p:spPr>
            <a:xfrm>
              <a:off x="1733628" y="2388658"/>
              <a:ext cx="241719" cy="222422"/>
            </a:xfrm>
            <a:prstGeom prst="rect">
              <a:avLst/>
            </a:prstGeom>
            <a:solidFill>
              <a:srgbClr val="2C8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r>
                <a:rPr lang="en-US" altLang="zh-CN" sz="1600" b="1" kern="0" spc="17">
                  <a:solidFill>
                    <a:srgbClr val="F0F1EF"/>
                  </a:solidFill>
                  <a:effectLst>
                    <a:outerShdw blurRad="25400" dist="12700" dir="13500000" rotWithShape="0">
                      <a:srgbClr val="FFFFFF"/>
                    </a:outerShdw>
                  </a:effectLst>
                  <a:latin typeface="Helvetica Neue Light"/>
                  <a:sym typeface="Helvetica Neue"/>
                </a:rPr>
                <a:t>1</a:t>
              </a:r>
              <a:endParaRPr lang="zh-CN" altLang="en-US" sz="1600" b="1" kern="0" spc="17">
                <a:solidFill>
                  <a:srgbClr val="F0F1EF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E581600-D6FF-424A-A8F2-69D89BE4CC34}"/>
                </a:ext>
              </a:extLst>
            </p:cNvPr>
            <p:cNvSpPr/>
            <p:nvPr/>
          </p:nvSpPr>
          <p:spPr>
            <a:xfrm>
              <a:off x="3327901" y="2711667"/>
              <a:ext cx="100587" cy="100587"/>
            </a:xfrm>
            <a:prstGeom prst="ellipse">
              <a:avLst/>
            </a:prstGeom>
            <a:solidFill>
              <a:srgbClr val="30837F"/>
            </a:solidFill>
            <a:ln w="3175">
              <a:noFill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endParaRPr lang="zh-CN" altLang="en-US" sz="3000" kern="0" spc="17" dirty="0">
                <a:ln>
                  <a:solidFill>
                    <a:srgbClr val="015BE4"/>
                  </a:solidFill>
                </a:ln>
                <a:solidFill>
                  <a:srgbClr val="0161EE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3BA5A83-9476-4BEF-8906-B51077953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12" b="14171"/>
            <a:stretch/>
          </p:blipFill>
          <p:spPr>
            <a:xfrm>
              <a:off x="2226762" y="2705000"/>
              <a:ext cx="1068907" cy="11001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3EE31D1-714D-4B08-8B83-BC54025F43D0}"/>
                </a:ext>
              </a:extLst>
            </p:cNvPr>
            <p:cNvSpPr/>
            <p:nvPr/>
          </p:nvSpPr>
          <p:spPr>
            <a:xfrm>
              <a:off x="3379742" y="3782692"/>
              <a:ext cx="100587" cy="100587"/>
            </a:xfrm>
            <a:prstGeom prst="ellipse">
              <a:avLst/>
            </a:prstGeom>
            <a:solidFill>
              <a:srgbClr val="30837F"/>
            </a:solidFill>
            <a:ln w="3175">
              <a:noFill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endParaRPr lang="zh-CN" altLang="en-US" sz="3000" kern="0" spc="17" dirty="0">
                <a:ln>
                  <a:solidFill>
                    <a:srgbClr val="015BE4"/>
                  </a:solidFill>
                </a:ln>
                <a:solidFill>
                  <a:srgbClr val="0161EE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C11B6D7-4034-4E73-8AF0-A025572AF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050" y="2705000"/>
              <a:ext cx="1068484" cy="1068484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43CB8DF-A8EA-47F3-8AC2-7B8316867BB9}"/>
                </a:ext>
              </a:extLst>
            </p:cNvPr>
            <p:cNvSpPr/>
            <p:nvPr/>
          </p:nvSpPr>
          <p:spPr>
            <a:xfrm>
              <a:off x="3742959" y="4194584"/>
              <a:ext cx="100587" cy="100587"/>
            </a:xfrm>
            <a:prstGeom prst="ellipse">
              <a:avLst/>
            </a:prstGeom>
            <a:solidFill>
              <a:srgbClr val="30837F"/>
            </a:solidFill>
            <a:ln w="3175">
              <a:noFill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endParaRPr lang="zh-CN" altLang="en-US" sz="3000" kern="0" spc="17" dirty="0">
                <a:ln>
                  <a:solidFill>
                    <a:srgbClr val="015BE4"/>
                  </a:solidFill>
                </a:ln>
                <a:solidFill>
                  <a:srgbClr val="0161EE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10CE32F-8744-4DA7-BC40-FABE28008E09}"/>
                </a:ext>
              </a:extLst>
            </p:cNvPr>
            <p:cNvSpPr/>
            <p:nvPr/>
          </p:nvSpPr>
          <p:spPr>
            <a:xfrm>
              <a:off x="3467256" y="2489245"/>
              <a:ext cx="241719" cy="222422"/>
            </a:xfrm>
            <a:prstGeom prst="rect">
              <a:avLst/>
            </a:prstGeom>
            <a:solidFill>
              <a:srgbClr val="2C8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r>
                <a:rPr lang="en-US" altLang="zh-CN" sz="1600" b="1" kern="0" spc="17">
                  <a:solidFill>
                    <a:srgbClr val="F0F1EF"/>
                  </a:solidFill>
                  <a:effectLst>
                    <a:outerShdw blurRad="25400" dist="12700" dir="13500000" rotWithShape="0">
                      <a:srgbClr val="FFFFFF"/>
                    </a:outerShdw>
                  </a:effectLst>
                  <a:latin typeface="Helvetica Neue Light"/>
                  <a:sym typeface="Helvetica Neue"/>
                </a:rPr>
                <a:t>2</a:t>
              </a:r>
              <a:endParaRPr lang="zh-CN" altLang="en-US" sz="1600" b="1" kern="0" spc="17">
                <a:solidFill>
                  <a:srgbClr val="F0F1EF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77919FD-DA00-4784-887B-059FFA9F049A}"/>
                </a:ext>
              </a:extLst>
            </p:cNvPr>
            <p:cNvSpPr/>
            <p:nvPr/>
          </p:nvSpPr>
          <p:spPr>
            <a:xfrm>
              <a:off x="3480329" y="3519080"/>
              <a:ext cx="241719" cy="222422"/>
            </a:xfrm>
            <a:prstGeom prst="rect">
              <a:avLst/>
            </a:prstGeom>
            <a:solidFill>
              <a:srgbClr val="2C8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r>
                <a:rPr lang="en-US" altLang="zh-CN" sz="1600" b="1" kern="0" spc="17">
                  <a:solidFill>
                    <a:srgbClr val="F0F1EF"/>
                  </a:solidFill>
                  <a:effectLst>
                    <a:outerShdw blurRad="25400" dist="12700" dir="13500000" rotWithShape="0">
                      <a:srgbClr val="FFFFFF"/>
                    </a:outerShdw>
                  </a:effectLst>
                  <a:latin typeface="Helvetica Neue Light"/>
                  <a:sym typeface="Helvetica Neue"/>
                </a:rPr>
                <a:t>3</a:t>
              </a:r>
              <a:endParaRPr lang="zh-CN" altLang="en-US" sz="1600" b="1" kern="0" spc="17">
                <a:solidFill>
                  <a:srgbClr val="F0F1EF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058FE97-F639-4EF2-A2A3-628867B613C0}"/>
                </a:ext>
              </a:extLst>
            </p:cNvPr>
            <p:cNvSpPr/>
            <p:nvPr/>
          </p:nvSpPr>
          <p:spPr>
            <a:xfrm>
              <a:off x="3853351" y="3885981"/>
              <a:ext cx="241719" cy="222422"/>
            </a:xfrm>
            <a:prstGeom prst="rect">
              <a:avLst/>
            </a:prstGeom>
            <a:solidFill>
              <a:srgbClr val="2C8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r>
                <a:rPr lang="en-US" altLang="zh-CN" sz="1600" b="1" kern="0" spc="17">
                  <a:solidFill>
                    <a:srgbClr val="F0F1EF"/>
                  </a:solidFill>
                  <a:effectLst>
                    <a:outerShdw blurRad="25400" dist="12700" dir="13500000" rotWithShape="0">
                      <a:srgbClr val="FFFFFF"/>
                    </a:outerShdw>
                  </a:effectLst>
                  <a:latin typeface="Helvetica Neue Light"/>
                  <a:sym typeface="Helvetica Neue"/>
                </a:rPr>
                <a:t>4</a:t>
              </a:r>
              <a:endParaRPr lang="zh-CN" altLang="en-US" sz="1600" b="1" kern="0" spc="17">
                <a:solidFill>
                  <a:srgbClr val="F0F1EF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441CCBF-27FF-4019-A761-2F17DE716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951" y="4051174"/>
              <a:ext cx="1068484" cy="1068484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B5CF3F3-143B-4C1F-A9F8-142EEEA224F7}"/>
                </a:ext>
              </a:extLst>
            </p:cNvPr>
            <p:cNvSpPr/>
            <p:nvPr/>
          </p:nvSpPr>
          <p:spPr>
            <a:xfrm>
              <a:off x="9254073" y="1377244"/>
              <a:ext cx="100587" cy="100587"/>
            </a:xfrm>
            <a:prstGeom prst="ellipse">
              <a:avLst/>
            </a:prstGeom>
            <a:solidFill>
              <a:srgbClr val="30837F"/>
            </a:solidFill>
            <a:ln w="3175">
              <a:noFill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endParaRPr lang="zh-CN" altLang="en-US" sz="3000" kern="0" spc="17" dirty="0">
                <a:ln>
                  <a:solidFill>
                    <a:srgbClr val="015BE4"/>
                  </a:solidFill>
                </a:ln>
                <a:solidFill>
                  <a:srgbClr val="0161EE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F54CC8F-7352-4386-8D7A-1A5125F7733E}"/>
                </a:ext>
              </a:extLst>
            </p:cNvPr>
            <p:cNvSpPr/>
            <p:nvPr/>
          </p:nvSpPr>
          <p:spPr>
            <a:xfrm>
              <a:off x="9448777" y="1154822"/>
              <a:ext cx="241719" cy="222422"/>
            </a:xfrm>
            <a:prstGeom prst="rect">
              <a:avLst/>
            </a:prstGeom>
            <a:solidFill>
              <a:srgbClr val="2C8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r>
                <a:rPr lang="en-US" altLang="zh-CN" sz="1600" b="1" kern="0" spc="17">
                  <a:solidFill>
                    <a:srgbClr val="F0F1EF"/>
                  </a:solidFill>
                  <a:effectLst>
                    <a:outerShdw blurRad="25400" dist="12700" dir="13500000" rotWithShape="0">
                      <a:srgbClr val="FFFFFF"/>
                    </a:outerShdw>
                  </a:effectLst>
                  <a:latin typeface="Helvetica Neue Light"/>
                  <a:sym typeface="Helvetica Neue"/>
                </a:rPr>
                <a:t>5</a:t>
              </a:r>
              <a:endParaRPr lang="zh-CN" altLang="en-US" sz="1600" b="1" kern="0" spc="17">
                <a:solidFill>
                  <a:srgbClr val="F0F1EF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D2FF315-F0FD-49EF-AADD-EEC7008FE239}"/>
                </a:ext>
              </a:extLst>
            </p:cNvPr>
            <p:cNvSpPr/>
            <p:nvPr/>
          </p:nvSpPr>
          <p:spPr>
            <a:xfrm>
              <a:off x="5750663" y="969417"/>
              <a:ext cx="100587" cy="100587"/>
            </a:xfrm>
            <a:prstGeom prst="ellipse">
              <a:avLst/>
            </a:prstGeom>
            <a:solidFill>
              <a:srgbClr val="30837F"/>
            </a:solidFill>
            <a:ln w="3175">
              <a:noFill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endParaRPr lang="zh-CN" altLang="en-US" sz="3000" kern="0" spc="17" dirty="0">
                <a:ln>
                  <a:solidFill>
                    <a:srgbClr val="015BE4"/>
                  </a:solidFill>
                </a:ln>
                <a:solidFill>
                  <a:srgbClr val="0161EE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8DC58D9-5DF2-4D62-B043-878825D84FEA}"/>
                </a:ext>
              </a:extLst>
            </p:cNvPr>
            <p:cNvSpPr/>
            <p:nvPr/>
          </p:nvSpPr>
          <p:spPr>
            <a:xfrm>
              <a:off x="10947612" y="973590"/>
              <a:ext cx="618312" cy="97329"/>
            </a:xfrm>
            <a:prstGeom prst="ellipse">
              <a:avLst/>
            </a:prstGeom>
            <a:solidFill>
              <a:srgbClr val="30837F"/>
            </a:solidFill>
            <a:ln w="3175">
              <a:noFill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endParaRPr lang="zh-CN" altLang="en-US" sz="3000" kern="0" spc="17" dirty="0">
                <a:ln>
                  <a:solidFill>
                    <a:srgbClr val="015BE4"/>
                  </a:solidFill>
                </a:ln>
                <a:solidFill>
                  <a:srgbClr val="0161EE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3E988F5-A30F-48B5-8E35-9AFFA50560FF}"/>
                </a:ext>
              </a:extLst>
            </p:cNvPr>
            <p:cNvSpPr/>
            <p:nvPr/>
          </p:nvSpPr>
          <p:spPr>
            <a:xfrm>
              <a:off x="11256768" y="639957"/>
              <a:ext cx="241719" cy="222422"/>
            </a:xfrm>
            <a:prstGeom prst="rect">
              <a:avLst/>
            </a:prstGeom>
            <a:solidFill>
              <a:srgbClr val="2C8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 hangingPunct="0"/>
              <a:r>
                <a:rPr lang="en-US" altLang="zh-CN" sz="1600" b="1" kern="0" spc="17">
                  <a:solidFill>
                    <a:srgbClr val="F0F1EF"/>
                  </a:solidFill>
                  <a:effectLst>
                    <a:outerShdw blurRad="25400" dist="12700" dir="13500000" rotWithShape="0">
                      <a:srgbClr val="FFFFFF"/>
                    </a:outerShdw>
                  </a:effectLst>
                  <a:latin typeface="Helvetica Neue Light"/>
                  <a:sym typeface="Helvetica Neue"/>
                </a:rPr>
                <a:t>6</a:t>
              </a:r>
              <a:endParaRPr lang="zh-CN" altLang="en-US" sz="1600" b="1" kern="0" spc="17">
                <a:solidFill>
                  <a:srgbClr val="F0F1EF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Helvetica Neue Light"/>
                <a:sym typeface="Helvetica Neue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5DE90BB-EDF7-4399-89A8-4A4C307EF954}"/>
                </a:ext>
              </a:extLst>
            </p:cNvPr>
            <p:cNvSpPr/>
            <p:nvPr/>
          </p:nvSpPr>
          <p:spPr>
            <a:xfrm>
              <a:off x="8568864" y="1516671"/>
              <a:ext cx="1000772" cy="1000772"/>
            </a:xfrm>
            <a:prstGeom prst="ellipse">
              <a:avLst/>
            </a:prstGeom>
            <a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000" r="-17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BD769BD-8D52-4A7D-9BC4-CC1AD72DB9E0}"/>
                </a:ext>
              </a:extLst>
            </p:cNvPr>
            <p:cNvSpPr/>
            <p:nvPr/>
          </p:nvSpPr>
          <p:spPr>
            <a:xfrm>
              <a:off x="10320615" y="1127330"/>
              <a:ext cx="968003" cy="968003"/>
            </a:xfrm>
            <a:prstGeom prst="ellipse">
              <a:avLst/>
            </a:prstGeom>
            <a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000" r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CB14D85-8559-4DEC-8FEC-8DB043909286}"/>
              </a:ext>
            </a:extLst>
          </p:cNvPr>
          <p:cNvGraphicFramePr>
            <a:graphicFrameLocks noGrp="1"/>
          </p:cNvGraphicFramePr>
          <p:nvPr/>
        </p:nvGraphicFramePr>
        <p:xfrm>
          <a:off x="78612" y="5246741"/>
          <a:ext cx="5884039" cy="1260000"/>
        </p:xfrm>
        <a:graphic>
          <a:graphicData uri="http://schemas.openxmlformats.org/drawingml/2006/table">
            <a:tbl>
              <a:tblPr firstRow="1" firstCol="1" bandRow="1"/>
              <a:tblGrid>
                <a:gridCol w="875482">
                  <a:extLst>
                    <a:ext uri="{9D8B030D-6E8A-4147-A177-3AD203B41FA5}">
                      <a16:colId xmlns:a16="http://schemas.microsoft.com/office/drawing/2014/main" val="1646716328"/>
                    </a:ext>
                  </a:extLst>
                </a:gridCol>
                <a:gridCol w="1385444">
                  <a:extLst>
                    <a:ext uri="{9D8B030D-6E8A-4147-A177-3AD203B41FA5}">
                      <a16:colId xmlns:a16="http://schemas.microsoft.com/office/drawing/2014/main" val="3610011186"/>
                    </a:ext>
                  </a:extLst>
                </a:gridCol>
                <a:gridCol w="731330">
                  <a:extLst>
                    <a:ext uri="{9D8B030D-6E8A-4147-A177-3AD203B41FA5}">
                      <a16:colId xmlns:a16="http://schemas.microsoft.com/office/drawing/2014/main" val="1780135009"/>
                    </a:ext>
                  </a:extLst>
                </a:gridCol>
                <a:gridCol w="2891783">
                  <a:extLst>
                    <a:ext uri="{9D8B030D-6E8A-4147-A177-3AD203B41FA5}">
                      <a16:colId xmlns:a16="http://schemas.microsoft.com/office/drawing/2014/main" val="86153898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事件编号</a:t>
                      </a:r>
                      <a:endParaRPr lang="zh-CN" sz="1200" b="1" kern="10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3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异味类型</a:t>
                      </a:r>
                      <a:endParaRPr lang="zh-CN" sz="12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3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异味值</a:t>
                      </a:r>
                      <a:endParaRPr lang="zh-CN" sz="12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3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地址</a:t>
                      </a:r>
                      <a:endParaRPr lang="zh-CN" sz="12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643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餐馆厨余垃圾</a:t>
                      </a:r>
                      <a:endParaRPr lang="zh-CN" sz="12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0.63</a:t>
                      </a:r>
                      <a:endParaRPr lang="zh-CN" sz="12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北京市朝阳区广渠门外大街</a:t>
                      </a:r>
                      <a:endParaRPr lang="zh-CN" sz="12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7002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2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下水道全天异味</a:t>
                      </a:r>
                      <a:endParaRPr lang="zh-CN" sz="12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0.56</a:t>
                      </a:r>
                      <a:endParaRPr lang="zh-CN" sz="12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北京市朝阳区慧力路</a:t>
                      </a:r>
                      <a:endParaRPr lang="zh-CN" sz="12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359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2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垃圾站及垃圾车</a:t>
                      </a:r>
                      <a:endParaRPr lang="zh-CN" sz="12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0.47</a:t>
                      </a:r>
                      <a:endParaRPr lang="zh-CN" sz="12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北京市朝阳区双井街道垂杨柳西里社区</a:t>
                      </a:r>
                      <a:endParaRPr lang="zh-CN" sz="12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7626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餐馆厨余垃圾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0.51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北京市朝阳区垂杨柳南街</a:t>
                      </a:r>
                      <a:endParaRPr lang="zh-CN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915904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F3F99BDA-E4E3-4E84-AA05-B6E59BBE3B40}"/>
              </a:ext>
            </a:extLst>
          </p:cNvPr>
          <p:cNvGraphicFramePr>
            <a:graphicFrameLocks noGrp="1"/>
          </p:cNvGraphicFramePr>
          <p:nvPr/>
        </p:nvGraphicFramePr>
        <p:xfrm>
          <a:off x="6096001" y="5246741"/>
          <a:ext cx="6017389" cy="1008000"/>
        </p:xfrm>
        <a:graphic>
          <a:graphicData uri="http://schemas.openxmlformats.org/drawingml/2006/table">
            <a:tbl>
              <a:tblPr firstRow="1" firstCol="1" bandRow="1"/>
              <a:tblGrid>
                <a:gridCol w="895323">
                  <a:extLst>
                    <a:ext uri="{9D8B030D-6E8A-4147-A177-3AD203B41FA5}">
                      <a16:colId xmlns:a16="http://schemas.microsoft.com/office/drawing/2014/main" val="1646716328"/>
                    </a:ext>
                  </a:extLst>
                </a:gridCol>
                <a:gridCol w="1752627">
                  <a:extLst>
                    <a:ext uri="{9D8B030D-6E8A-4147-A177-3AD203B41FA5}">
                      <a16:colId xmlns:a16="http://schemas.microsoft.com/office/drawing/2014/main" val="361001118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780135009"/>
                    </a:ext>
                  </a:extLst>
                </a:gridCol>
                <a:gridCol w="2626489">
                  <a:extLst>
                    <a:ext uri="{9D8B030D-6E8A-4147-A177-3AD203B41FA5}">
                      <a16:colId xmlns:a16="http://schemas.microsoft.com/office/drawing/2014/main" val="86153898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事件编号</a:t>
                      </a:r>
                      <a:endParaRPr lang="zh-CN" sz="1200" b="1" kern="10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3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异味类型</a:t>
                      </a:r>
                      <a:endParaRPr lang="zh-CN" sz="12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3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异味值</a:t>
                      </a:r>
                      <a:endParaRPr lang="zh-CN" sz="12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3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地址</a:t>
                      </a:r>
                      <a:endParaRPr lang="zh-CN" sz="1200" b="1" kern="1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643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大型餐馆油烟炭火味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0.62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北京市朝阳区西大望路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7002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小餐馆聚集油烟炭火味</a:t>
                      </a:r>
                      <a:endParaRPr lang="zh-CN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0.54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北京市朝阳区百子湾路</a:t>
                      </a:r>
                      <a:r>
                        <a:rPr lang="zh-CN" alt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东侧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359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公厕维修异味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0.71</a:t>
                      </a:r>
                      <a:endParaRPr lang="zh-CN" sz="1400" b="0" kern="10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北京市朝阳区百子湾路</a:t>
                      </a:r>
                      <a:r>
                        <a:rPr lang="zh-CN" altLang="en-US" sz="1200" b="0" kern="1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西侧</a:t>
                      </a:r>
                      <a:endParaRPr lang="zh-CN" sz="1400" b="0" kern="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76264"/>
                  </a:ext>
                </a:extLst>
              </a:tr>
            </a:tbl>
          </a:graphicData>
        </a:graphic>
      </p:graphicFrame>
      <p:sp>
        <p:nvSpPr>
          <p:cNvPr id="39" name="椭圆 38">
            <a:extLst>
              <a:ext uri="{FF2B5EF4-FFF2-40B4-BE49-F238E27FC236}">
                <a16:creationId xmlns:a16="http://schemas.microsoft.com/office/drawing/2014/main" id="{EF3D0595-A622-4AA5-BFE5-00E69AF4CA2E}"/>
              </a:ext>
            </a:extLst>
          </p:cNvPr>
          <p:cNvSpPr/>
          <p:nvPr/>
        </p:nvSpPr>
        <p:spPr>
          <a:xfrm>
            <a:off x="5977001" y="658693"/>
            <a:ext cx="1214679" cy="1214679"/>
          </a:xfrm>
          <a:prstGeom prst="ellipse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C25B69F-8686-45F1-BF91-97E5F45727FA}"/>
              </a:ext>
            </a:extLst>
          </p:cNvPr>
          <p:cNvSpPr/>
          <p:nvPr/>
        </p:nvSpPr>
        <p:spPr>
          <a:xfrm>
            <a:off x="-6704" y="170347"/>
            <a:ext cx="1494682" cy="569486"/>
          </a:xfrm>
          <a:prstGeom prst="rect">
            <a:avLst/>
          </a:prstGeom>
          <a:solidFill>
            <a:srgbClr val="308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 hangingPunct="0"/>
            <a:r>
              <a:rPr lang="zh-CN" altLang="en-US" sz="3200" b="1" kern="0" spc="17">
                <a:solidFill>
                  <a:srgbClr val="FFFFFF"/>
                </a:solidFill>
                <a:effectLst>
                  <a:outerShdw blurRad="25400" dist="12700" dir="13500000" rotWithShape="0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异味</a:t>
            </a:r>
          </a:p>
        </p:txBody>
      </p:sp>
    </p:spTree>
    <p:extLst>
      <p:ext uri="{BB962C8B-B14F-4D97-AF65-F5344CB8AC3E}">
        <p14:creationId xmlns:p14="http://schemas.microsoft.com/office/powerpoint/2010/main" val="48163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</a:t>
            </a:r>
            <a:r>
              <a:rPr lang="en-US" altLang="zh-CN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931BA0-BAB0-42DE-BDC9-E286FB3E8A99}"/>
              </a:ext>
            </a:extLst>
          </p:cNvPr>
          <p:cNvSpPr/>
          <p:nvPr/>
        </p:nvSpPr>
        <p:spPr>
          <a:xfrm>
            <a:off x="3219251" y="1001466"/>
            <a:ext cx="575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49494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基于移动环境传感器的街区人居环境研究</a:t>
            </a:r>
            <a:endParaRPr lang="zh-CN" altLang="zh-CN" sz="2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íṣ1ídé">
            <a:extLst>
              <a:ext uri="{FF2B5EF4-FFF2-40B4-BE49-F238E27FC236}">
                <a16:creationId xmlns:a16="http://schemas.microsoft.com/office/drawing/2014/main" id="{2AEF6D8E-749A-48B9-8D99-810AD112C1DB}"/>
              </a:ext>
            </a:extLst>
          </p:cNvPr>
          <p:cNvSpPr txBox="1"/>
          <p:nvPr/>
        </p:nvSpPr>
        <p:spPr>
          <a:xfrm>
            <a:off x="635000" y="1811544"/>
            <a:ext cx="8956677" cy="4486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）数据噪声识别与标准判断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噪音异常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开关车门、路况坑洼处、车内人员突然大声说话、交通鸣笛；</a:t>
            </a:r>
          </a:p>
          <a:p>
            <a:pPr marL="11430" marR="4445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PM10/2.5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异常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车内吸烟（三四分钟）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温度、湿度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与实际值的差异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移动传感器与固定传感器感知的差异（本身高度有差异）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）数据关系分析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不同指标之间的变化是否存在关联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）街区人居环境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基于已有数据对街区人居环境特征，从时空间维度进行分析总结规律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）环境预测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结合发现规律构建时间序列模型，尝试对街区环境变化进行大概预测（可提供数据验证）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按不同时刻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5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）区域模型构建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尝试构建区域环境模型，通过呈点状和线装分布的数据，推理整个街区的环境状况</a:t>
            </a:r>
          </a:p>
        </p:txBody>
      </p:sp>
      <p:sp>
        <p:nvSpPr>
          <p:cNvPr id="9" name="iSlíḓê">
            <a:extLst>
              <a:ext uri="{FF2B5EF4-FFF2-40B4-BE49-F238E27FC236}">
                <a16:creationId xmlns:a16="http://schemas.microsoft.com/office/drawing/2014/main" id="{BAE1D086-01E7-4A15-905A-B96712790AD1}"/>
              </a:ext>
            </a:extLst>
          </p:cNvPr>
          <p:cNvSpPr txBox="1">
            <a:spLocks/>
          </p:cNvSpPr>
          <p:nvPr/>
        </p:nvSpPr>
        <p:spPr>
          <a:xfrm>
            <a:off x="635000" y="1447463"/>
            <a:ext cx="6223001" cy="288018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85" b="1" i="0" kern="120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18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方向：</a:t>
            </a:r>
            <a:endParaRPr lang="en-US" altLang="zh-CN" sz="18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129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小微空间更新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F54ACB-FC02-4DA6-A17E-26185906E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3" r="11577"/>
          <a:stretch/>
        </p:blipFill>
        <p:spPr>
          <a:xfrm>
            <a:off x="1118079" y="1091512"/>
            <a:ext cx="10251536" cy="5766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8139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1CC06982-33E7-489B-9A18-6174498C8A28}"/>
              </a:ext>
            </a:extLst>
          </p:cNvPr>
          <p:cNvSpPr/>
          <p:nvPr/>
        </p:nvSpPr>
        <p:spPr>
          <a:xfrm>
            <a:off x="1919288" y="-1415030"/>
            <a:ext cx="7885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设施使用后评价（最喜爱的设施）：各类设施的使用频次比较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F0164FE-B2F2-4FDD-89C4-1A2632E42E91}"/>
              </a:ext>
            </a:extLst>
          </p:cNvPr>
          <p:cNvGrpSpPr/>
          <p:nvPr/>
        </p:nvGrpSpPr>
        <p:grpSpPr>
          <a:xfrm>
            <a:off x="1919288" y="705749"/>
            <a:ext cx="8588692" cy="5745480"/>
            <a:chOff x="1919288" y="510540"/>
            <a:chExt cx="8588692" cy="57454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6978FD3-3AD9-49A7-B560-DAC3F1439256}"/>
                </a:ext>
              </a:extLst>
            </p:cNvPr>
            <p:cNvSpPr/>
            <p:nvPr/>
          </p:nvSpPr>
          <p:spPr>
            <a:xfrm>
              <a:off x="1919288" y="1214436"/>
              <a:ext cx="7885106" cy="4319589"/>
            </a:xfrm>
            <a:prstGeom prst="rect">
              <a:avLst/>
            </a:prstGeom>
            <a:gradFill>
              <a:gsLst>
                <a:gs pos="0">
                  <a:srgbClr val="F34CA7"/>
                </a:gs>
                <a:gs pos="100000">
                  <a:srgbClr val="5025A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5D1FC41-3E96-4218-B802-CA34F814096F}"/>
                </a:ext>
              </a:extLst>
            </p:cNvPr>
            <p:cNvGrpSpPr/>
            <p:nvPr/>
          </p:nvGrpSpPr>
          <p:grpSpPr>
            <a:xfrm>
              <a:off x="3703320" y="510540"/>
              <a:ext cx="6804660" cy="5745480"/>
              <a:chOff x="3703320" y="510540"/>
              <a:chExt cx="6804660" cy="574548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05F8F82A-79CA-4D61-A780-60163F9EDBC2}"/>
                  </a:ext>
                </a:extLst>
              </p:cNvPr>
              <p:cNvGrpSpPr/>
              <p:nvPr/>
            </p:nvGrpSpPr>
            <p:grpSpPr>
              <a:xfrm>
                <a:off x="3703320" y="510540"/>
                <a:ext cx="6804660" cy="5745480"/>
                <a:chOff x="3703320" y="510540"/>
                <a:chExt cx="6804660" cy="5745480"/>
              </a:xfrm>
            </p:grpSpPr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8A0A2C6E-2F02-403C-AA4D-B9DDBADF7957}"/>
                    </a:ext>
                  </a:extLst>
                </p:cNvPr>
                <p:cNvCxnSpPr/>
                <p:nvPr/>
              </p:nvCxnSpPr>
              <p:spPr>
                <a:xfrm>
                  <a:off x="3703320" y="769620"/>
                  <a:ext cx="0" cy="537210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连接符 7">
                  <a:extLst>
                    <a:ext uri="{FF2B5EF4-FFF2-40B4-BE49-F238E27FC236}">
                      <a16:creationId xmlns:a16="http://schemas.microsoft.com/office/drawing/2014/main" id="{DC8BC2FE-2754-4FB8-94DB-9D774A33A0B4}"/>
                    </a:ext>
                  </a:extLst>
                </p:cNvPr>
                <p:cNvCxnSpPr/>
                <p:nvPr/>
              </p:nvCxnSpPr>
              <p:spPr>
                <a:xfrm>
                  <a:off x="6833553" y="883920"/>
                  <a:ext cx="0" cy="537210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B34AD90A-3B6D-4471-95AC-D9CB7736CD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8526" y="510540"/>
                  <a:ext cx="0" cy="396240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95413192-ED16-417C-9069-F2375E5BA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18313" y="4488180"/>
                  <a:ext cx="368966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822F5946-9311-4EEF-BA46-E196E979B3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83246" y="4488180"/>
                  <a:ext cx="0" cy="165354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ACC8C5CB-855C-42C7-8A25-0990F805DA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5266" y="4472940"/>
                  <a:ext cx="0" cy="165354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023E6931-CD07-49E4-9498-45E988218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3320" y="3592830"/>
                <a:ext cx="3130233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161C0D6-A6A3-4AC3-B2D9-BFAF7AE6D786}"/>
                </a:ext>
              </a:extLst>
            </p:cNvPr>
            <p:cNvSpPr txBox="1"/>
            <p:nvPr/>
          </p:nvSpPr>
          <p:spPr>
            <a:xfrm>
              <a:off x="2284442" y="4740861"/>
              <a:ext cx="14878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秋千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1AFFD6-A99F-4E15-9393-255434DD87C3}"/>
                </a:ext>
              </a:extLst>
            </p:cNvPr>
            <p:cNvSpPr txBox="1"/>
            <p:nvPr/>
          </p:nvSpPr>
          <p:spPr>
            <a:xfrm>
              <a:off x="5186050" y="2810605"/>
              <a:ext cx="1892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蹦床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07655AC-D971-4029-B78A-E05B29343026}"/>
                </a:ext>
              </a:extLst>
            </p:cNvPr>
            <p:cNvSpPr txBox="1"/>
            <p:nvPr/>
          </p:nvSpPr>
          <p:spPr>
            <a:xfrm>
              <a:off x="4843975" y="4785119"/>
              <a:ext cx="21744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陀螺椅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F96D744-2D0F-4431-A715-FAD36A0A7700}"/>
                </a:ext>
              </a:extLst>
            </p:cNvPr>
            <p:cNvSpPr txBox="1"/>
            <p:nvPr/>
          </p:nvSpPr>
          <p:spPr>
            <a:xfrm>
              <a:off x="7405622" y="3338337"/>
              <a:ext cx="11169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健身</a:t>
              </a:r>
              <a:endPara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器材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C0C3852-3C8C-492A-B44C-13A154141B96}"/>
                </a:ext>
              </a:extLst>
            </p:cNvPr>
            <p:cNvSpPr txBox="1"/>
            <p:nvPr/>
          </p:nvSpPr>
          <p:spPr>
            <a:xfrm>
              <a:off x="8534865" y="3809178"/>
              <a:ext cx="1525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座椅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E93DF82-F25B-4834-806F-E48600686576}"/>
                </a:ext>
              </a:extLst>
            </p:cNvPr>
            <p:cNvSpPr txBox="1"/>
            <p:nvPr/>
          </p:nvSpPr>
          <p:spPr>
            <a:xfrm>
              <a:off x="7345848" y="4841619"/>
              <a:ext cx="8079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打卡装置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779097B-9B83-4DEF-A883-736341D2AD0C}"/>
                </a:ext>
              </a:extLst>
            </p:cNvPr>
            <p:cNvSpPr txBox="1"/>
            <p:nvPr/>
          </p:nvSpPr>
          <p:spPr>
            <a:xfrm>
              <a:off x="8311933" y="5122021"/>
              <a:ext cx="8029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花箱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0DF09B4-6AB9-4B33-85D8-5D51C344CBB7}"/>
                </a:ext>
              </a:extLst>
            </p:cNvPr>
            <p:cNvSpPr txBox="1"/>
            <p:nvPr/>
          </p:nvSpPr>
          <p:spPr>
            <a:xfrm>
              <a:off x="9051721" y="5018545"/>
              <a:ext cx="86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无障碍设施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89CA0B5-B608-4BF7-A2C8-EA844D7D9BCD}"/>
                </a:ext>
              </a:extLst>
            </p:cNvPr>
            <p:cNvSpPr txBox="1"/>
            <p:nvPr/>
          </p:nvSpPr>
          <p:spPr>
            <a:xfrm>
              <a:off x="2394146" y="4195288"/>
              <a:ext cx="1487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121</a:t>
              </a:r>
              <a:endParaRPr lang="zh-CN" altLang="en-US" sz="36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A761BE9-8320-424F-A2FD-A1374FE7F673}"/>
                </a:ext>
              </a:extLst>
            </p:cNvPr>
            <p:cNvSpPr txBox="1"/>
            <p:nvPr/>
          </p:nvSpPr>
          <p:spPr>
            <a:xfrm>
              <a:off x="5487353" y="2311302"/>
              <a:ext cx="1376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114</a:t>
              </a:r>
              <a:endParaRPr lang="zh-CN" altLang="en-US" sz="36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0B860B-3165-47F8-B24C-539CFA0125AC}"/>
                </a:ext>
              </a:extLst>
            </p:cNvPr>
            <p:cNvSpPr txBox="1"/>
            <p:nvPr/>
          </p:nvSpPr>
          <p:spPr>
            <a:xfrm>
              <a:off x="5625348" y="4287743"/>
              <a:ext cx="1376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84</a:t>
              </a:r>
              <a:endParaRPr lang="zh-CN" altLang="en-US" sz="36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455F11A-4365-4721-A41D-73A145EA4374}"/>
                </a:ext>
              </a:extLst>
            </p:cNvPr>
            <p:cNvSpPr txBox="1"/>
            <p:nvPr/>
          </p:nvSpPr>
          <p:spPr>
            <a:xfrm>
              <a:off x="7340350" y="2832877"/>
              <a:ext cx="1376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84</a:t>
              </a:r>
              <a:endParaRPr lang="zh-CN" altLang="en-US" sz="36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E5EC33B-66B7-411A-8A4B-FF0A08D8ED36}"/>
                </a:ext>
              </a:extLst>
            </p:cNvPr>
            <p:cNvSpPr txBox="1"/>
            <p:nvPr/>
          </p:nvSpPr>
          <p:spPr>
            <a:xfrm>
              <a:off x="8645904" y="3304260"/>
              <a:ext cx="1376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66</a:t>
              </a:r>
              <a:endParaRPr lang="zh-CN" altLang="en-US" sz="36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6F4B3D9-C5E2-48BC-8EB0-4972E1A9FC04}"/>
                </a:ext>
              </a:extLst>
            </p:cNvPr>
            <p:cNvSpPr txBox="1"/>
            <p:nvPr/>
          </p:nvSpPr>
          <p:spPr>
            <a:xfrm>
              <a:off x="7437612" y="4546016"/>
              <a:ext cx="695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4D0D30A-1C91-41DA-B09C-EEE108EE5CF3}"/>
                </a:ext>
              </a:extLst>
            </p:cNvPr>
            <p:cNvSpPr txBox="1"/>
            <p:nvPr/>
          </p:nvSpPr>
          <p:spPr>
            <a:xfrm>
              <a:off x="8451252" y="4825586"/>
              <a:ext cx="595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C7F59BE-8795-4EE4-9DA1-0ABA05C3C6C1}"/>
                </a:ext>
              </a:extLst>
            </p:cNvPr>
            <p:cNvSpPr txBox="1"/>
            <p:nvPr/>
          </p:nvSpPr>
          <p:spPr>
            <a:xfrm>
              <a:off x="9204857" y="4688618"/>
              <a:ext cx="64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7DF56FAD-EF0A-C245-8E9F-CAB3A162D01A}"/>
              </a:ext>
            </a:extLst>
          </p:cNvPr>
          <p:cNvSpPr txBox="1"/>
          <p:nvPr/>
        </p:nvSpPr>
        <p:spPr>
          <a:xfrm>
            <a:off x="7405622" y="1050130"/>
            <a:ext cx="2489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各设施使用频次（人次</a:t>
            </a:r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F61D2B6-5521-F246-9E24-402D3ED8368F}"/>
              </a:ext>
            </a:extLst>
          </p:cNvPr>
          <p:cNvSpPr/>
          <p:nvPr/>
        </p:nvSpPr>
        <p:spPr>
          <a:xfrm>
            <a:off x="1825614" y="1323401"/>
            <a:ext cx="5019336" cy="4473072"/>
          </a:xfrm>
          <a:prstGeom prst="rect">
            <a:avLst/>
          </a:prstGeom>
          <a:noFill/>
          <a:ln>
            <a:solidFill>
              <a:srgbClr val="7434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ïśḻide">
            <a:extLst>
              <a:ext uri="{FF2B5EF4-FFF2-40B4-BE49-F238E27FC236}">
                <a16:creationId xmlns:a16="http://schemas.microsoft.com/office/drawing/2014/main" id="{B5D2B1FE-0ECB-4F98-B4D0-FFC5DD015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小微空间更新</a:t>
            </a:r>
          </a:p>
        </p:txBody>
      </p:sp>
    </p:spTree>
    <p:extLst>
      <p:ext uri="{BB962C8B-B14F-4D97-AF65-F5344CB8AC3E}">
        <p14:creationId xmlns:p14="http://schemas.microsoft.com/office/powerpoint/2010/main" val="176846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小微空间更新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257EFD-60F7-4DF1-9A99-920D30EB38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2" t="351" r="12666"/>
          <a:stretch/>
        </p:blipFill>
        <p:spPr>
          <a:xfrm>
            <a:off x="903051" y="1271159"/>
            <a:ext cx="5192949" cy="519865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09C7D2D-0EE4-4EBE-ACC9-809DEA745132}"/>
              </a:ext>
            </a:extLst>
          </p:cNvPr>
          <p:cNvCxnSpPr/>
          <p:nvPr/>
        </p:nvCxnSpPr>
        <p:spPr>
          <a:xfrm>
            <a:off x="4760536" y="3429000"/>
            <a:ext cx="247925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1143148-589A-41F0-B24F-5D80AEA6DC85}"/>
              </a:ext>
            </a:extLst>
          </p:cNvPr>
          <p:cNvSpPr/>
          <p:nvPr/>
        </p:nvSpPr>
        <p:spPr>
          <a:xfrm>
            <a:off x="7239786" y="3132190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9494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秋千</a:t>
            </a:r>
            <a:endParaRPr lang="zh-CN" altLang="zh-CN" sz="2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F66E4CB-1CCA-44B4-9B8A-744BEABA8D42}"/>
              </a:ext>
            </a:extLst>
          </p:cNvPr>
          <p:cNvCxnSpPr>
            <a:cxnSpLocks/>
          </p:cNvCxnSpPr>
          <p:nvPr/>
        </p:nvCxnSpPr>
        <p:spPr>
          <a:xfrm flipV="1">
            <a:off x="4760536" y="4012720"/>
            <a:ext cx="3124007" cy="1"/>
          </a:xfrm>
          <a:prstGeom prst="straightConnector1">
            <a:avLst/>
          </a:prstGeom>
          <a:ln w="19050">
            <a:solidFill>
              <a:srgbClr val="9E7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D11B625-B3C8-4744-8DDF-790F825318E3}"/>
              </a:ext>
            </a:extLst>
          </p:cNvPr>
          <p:cNvSpPr/>
          <p:nvPr/>
        </p:nvSpPr>
        <p:spPr>
          <a:xfrm>
            <a:off x="8004145" y="3781888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9494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蹦床</a:t>
            </a:r>
            <a:endParaRPr lang="zh-CN" altLang="zh-CN" sz="2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4462B4-D146-440A-B8B3-FD43C322E91D}"/>
              </a:ext>
            </a:extLst>
          </p:cNvPr>
          <p:cNvSpPr/>
          <p:nvPr/>
        </p:nvSpPr>
        <p:spPr>
          <a:xfrm>
            <a:off x="8898925" y="4586772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陀螺</a:t>
            </a:r>
            <a:endParaRPr lang="zh-CN" altLang="zh-CN" sz="2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7878ECA4-3934-4E07-A299-B57889BB8E0E}"/>
              </a:ext>
            </a:extLst>
          </p:cNvPr>
          <p:cNvCxnSpPr>
            <a:cxnSpLocks/>
          </p:cNvCxnSpPr>
          <p:nvPr/>
        </p:nvCxnSpPr>
        <p:spPr>
          <a:xfrm>
            <a:off x="3838755" y="4124464"/>
            <a:ext cx="4968815" cy="693140"/>
          </a:xfrm>
          <a:prstGeom prst="bentConnector3">
            <a:avLst>
              <a:gd name="adj1" fmla="val 50000"/>
            </a:avLst>
          </a:prstGeom>
          <a:ln w="19050">
            <a:solidFill>
              <a:srgbClr val="F09A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ïśḻide">
            <a:extLst>
              <a:ext uri="{FF2B5EF4-FFF2-40B4-BE49-F238E27FC236}">
                <a16:creationId xmlns:a16="http://schemas.microsoft.com/office/drawing/2014/main" id="{EEAB3DD3-42FE-4CB9-B208-BFACDB0FB994}"/>
              </a:ext>
            </a:extLst>
          </p:cNvPr>
          <p:cNvSpPr txBox="1">
            <a:spLocks/>
          </p:cNvSpPr>
          <p:nvPr/>
        </p:nvSpPr>
        <p:spPr>
          <a:xfrm>
            <a:off x="8445733" y="1234646"/>
            <a:ext cx="170981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85" b="1" i="0" kern="120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1430" algn="ctr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传感器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D8442984-B87A-47ED-B99F-D12914CFDB60}"/>
              </a:ext>
            </a:extLst>
          </p:cNvPr>
          <p:cNvCxnSpPr/>
          <p:nvPr/>
        </p:nvCxnSpPr>
        <p:spPr>
          <a:xfrm>
            <a:off x="1216325" y="4586772"/>
            <a:ext cx="8195094" cy="985892"/>
          </a:xfrm>
          <a:prstGeom prst="bentConnector3">
            <a:avLst/>
          </a:prstGeom>
          <a:ln w="19050">
            <a:solidFill>
              <a:srgbClr val="292E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3F082F52-FFE0-43E0-A828-EBCC8E0A4811}"/>
              </a:ext>
            </a:extLst>
          </p:cNvPr>
          <p:cNvSpPr/>
          <p:nvPr/>
        </p:nvSpPr>
        <p:spPr>
          <a:xfrm>
            <a:off x="9552926" y="527401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9494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场地环境</a:t>
            </a:r>
            <a:endParaRPr lang="zh-CN" altLang="zh-CN" sz="2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44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</a:t>
            </a:r>
            <a:r>
              <a:rPr lang="en-US" altLang="zh-CN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931BA0-BAB0-42DE-BDC9-E286FB3E8A99}"/>
              </a:ext>
            </a:extLst>
          </p:cNvPr>
          <p:cNvSpPr/>
          <p:nvPr/>
        </p:nvSpPr>
        <p:spPr>
          <a:xfrm>
            <a:off x="3219251" y="1001466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9494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基于多源数据的小微空间运营效果评估</a:t>
            </a:r>
            <a:endParaRPr lang="zh-CN" altLang="zh-CN" sz="2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iSlíḓê">
            <a:extLst>
              <a:ext uri="{FF2B5EF4-FFF2-40B4-BE49-F238E27FC236}">
                <a16:creationId xmlns:a16="http://schemas.microsoft.com/office/drawing/2014/main" id="{BAE1D086-01E7-4A15-905A-B96712790AD1}"/>
              </a:ext>
            </a:extLst>
          </p:cNvPr>
          <p:cNvSpPr txBox="1">
            <a:spLocks/>
          </p:cNvSpPr>
          <p:nvPr/>
        </p:nvSpPr>
        <p:spPr>
          <a:xfrm>
            <a:off x="635000" y="1447463"/>
            <a:ext cx="6223001" cy="288018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85" b="1" i="0" kern="120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18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方向：</a:t>
            </a:r>
            <a:endParaRPr lang="en-US" altLang="zh-CN" sz="18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íṣ1ídé">
            <a:extLst>
              <a:ext uri="{FF2B5EF4-FFF2-40B4-BE49-F238E27FC236}">
                <a16:creationId xmlns:a16="http://schemas.microsoft.com/office/drawing/2014/main" id="{AEBBD61F-23FC-476C-AB2B-4EB843508E71}"/>
              </a:ext>
            </a:extLst>
          </p:cNvPr>
          <p:cNvSpPr txBox="1"/>
          <p:nvPr/>
        </p:nvSpPr>
        <p:spPr>
          <a:xfrm>
            <a:off x="635000" y="1878998"/>
            <a:ext cx="5742049" cy="4486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）尝试构建一套小微空间运营评估体系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围绕场地活力、健康效益、社区激活等方面制定评估指标体系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场地人流量、停留时间、活动类型、社会交往互动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）基于环境传感器、摆动、震动等传感器数据，以及自行获取的天气数据等数据，研究设施使用等活力特征及可能影响因素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）数据关系分析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不同指标之间的变化是否存在关联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）小微空间的多主体模拟（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Agent-based Modeling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基于已有数据对街区人居环境特征，从时空间维度进行分析总结规律</a:t>
            </a:r>
          </a:p>
          <a:p>
            <a:pPr marL="11430" marR="4445">
              <a:lnSpc>
                <a:spcPct val="150000"/>
              </a:lnSpc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8E06-B000-F341-92F7-DC9DDD549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177" y="2072241"/>
            <a:ext cx="5496297" cy="3338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107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</a:t>
            </a:r>
            <a:r>
              <a:rPr lang="en-US" altLang="zh-CN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931BA0-BAB0-42DE-BDC9-E286FB3E8A99}"/>
              </a:ext>
            </a:extLst>
          </p:cNvPr>
          <p:cNvSpPr/>
          <p:nvPr/>
        </p:nvSpPr>
        <p:spPr>
          <a:xfrm>
            <a:off x="3219251" y="1001466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9494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基于多源数据的小微空间运营效果评估</a:t>
            </a:r>
            <a:endParaRPr lang="zh-CN" altLang="zh-CN" sz="2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iSlíḓê">
            <a:extLst>
              <a:ext uri="{FF2B5EF4-FFF2-40B4-BE49-F238E27FC236}">
                <a16:creationId xmlns:a16="http://schemas.microsoft.com/office/drawing/2014/main" id="{BAE1D086-01E7-4A15-905A-B96712790AD1}"/>
              </a:ext>
            </a:extLst>
          </p:cNvPr>
          <p:cNvSpPr txBox="1">
            <a:spLocks/>
          </p:cNvSpPr>
          <p:nvPr/>
        </p:nvSpPr>
        <p:spPr>
          <a:xfrm>
            <a:off x="635000" y="1447463"/>
            <a:ext cx="6223001" cy="288018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85" b="1" i="0" kern="120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18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方向：</a:t>
            </a:r>
            <a:endParaRPr lang="en-US" altLang="zh-CN" sz="18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íṣ1ídé">
            <a:extLst>
              <a:ext uri="{FF2B5EF4-FFF2-40B4-BE49-F238E27FC236}">
                <a16:creationId xmlns:a16="http://schemas.microsoft.com/office/drawing/2014/main" id="{AEBBD61F-23FC-476C-AB2B-4EB843508E71}"/>
              </a:ext>
            </a:extLst>
          </p:cNvPr>
          <p:cNvSpPr txBox="1"/>
          <p:nvPr/>
        </p:nvSpPr>
        <p:spPr>
          <a:xfrm>
            <a:off x="635000" y="1878998"/>
            <a:ext cx="6611189" cy="4486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）尝试构建一套小微空间运营评估体系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围绕场地活力、健康效益、社区激活等方面制定评估指标体系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场地人流量、停留时间、活动类型、社会交往互动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）基于环境传感器、摆动、震动等传感器数据，以及自行获取的天气数据等数据，研究设施使用等活力特征及可能影响因素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）数据关系分析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不同指标之间的变化是否存在关联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）街区人居环境</a:t>
            </a: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基于已有数据对街区人居环境特征，从时空间维度进行分析总结规律</a:t>
            </a:r>
          </a:p>
          <a:p>
            <a:pPr marL="11430" marR="4445">
              <a:lnSpc>
                <a:spcPct val="150000"/>
              </a:lnSpc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33D1A7-5E02-483F-8358-5CE41257B4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78998"/>
            <a:ext cx="111061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108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关于传感器</a:t>
            </a:r>
            <a:endParaRPr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CC8502-2854-4AB9-965A-1B9ACA7F0E72}"/>
              </a:ext>
            </a:extLst>
          </p:cNvPr>
          <p:cNvSpPr txBox="1"/>
          <p:nvPr/>
        </p:nvSpPr>
        <p:spPr>
          <a:xfrm>
            <a:off x="623887" y="993377"/>
            <a:ext cx="10944225" cy="134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传感器定义</a:t>
            </a:r>
            <a:r>
              <a:rPr lang="zh-CN" altLang="en-US" sz="1400" dirty="0"/>
              <a:t>：“能感受被测量并按照一定的规律转换成可用输出信号的器件或装置”。（</a:t>
            </a:r>
            <a:r>
              <a:rPr lang="en-US" altLang="zh-CN" sz="1400" dirty="0"/>
              <a:t>GB7665-2005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传感器作为信息获取的重要手段，与通信技术和计算机技术共同构成信息技术的三大支柱。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b="1" dirty="0"/>
              <a:t>传感器评价</a:t>
            </a:r>
            <a:r>
              <a:rPr lang="zh-CN" altLang="en-US" sz="1400" dirty="0"/>
              <a:t>：高灵敏度、抗干扰的稳定性、线性、容易调节、高精度、无迟滞性、工作寿命长、可重复性、抗老化、高响应速率、抗环境影响、互换性、低成本</a:t>
            </a:r>
            <a:r>
              <a:rPr lang="en-US" altLang="zh-CN" sz="1400" dirty="0"/>
              <a:t>\</a:t>
            </a:r>
            <a:r>
              <a:rPr lang="zh-CN" altLang="en-US" sz="1400" dirty="0"/>
              <a:t>宽测量范围</a:t>
            </a:r>
            <a:r>
              <a:rPr lang="en-US" altLang="zh-CN" sz="1400" dirty="0"/>
              <a:t>\</a:t>
            </a:r>
            <a:r>
              <a:rPr lang="zh-CN" altLang="en-US" sz="1400" dirty="0"/>
              <a:t>小尺寸</a:t>
            </a:r>
            <a:r>
              <a:rPr lang="en-US" altLang="zh-CN" sz="1400" dirty="0"/>
              <a:t>\</a:t>
            </a:r>
            <a:r>
              <a:rPr lang="zh-CN" altLang="en-US" sz="1400" dirty="0"/>
              <a:t>重量轻和高强度等。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C60DD3-0244-47DC-BDC8-E8CA6CA4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802" y="2830407"/>
            <a:ext cx="2781855" cy="37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2C8001-6DD3-42C1-AA94-C719B3267E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3429000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948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</a:t>
            </a:r>
            <a:r>
              <a:rPr lang="en-US" altLang="zh-CN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931BA0-BAB0-42DE-BDC9-E286FB3E8A99}"/>
              </a:ext>
            </a:extLst>
          </p:cNvPr>
          <p:cNvSpPr/>
          <p:nvPr/>
        </p:nvSpPr>
        <p:spPr>
          <a:xfrm>
            <a:off x="3992699" y="929461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9494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基于话单数据的城市问题分析</a:t>
            </a:r>
            <a:endParaRPr lang="zh-CN" altLang="zh-CN" sz="2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íṣ1ídé">
            <a:extLst>
              <a:ext uri="{FF2B5EF4-FFF2-40B4-BE49-F238E27FC236}">
                <a16:creationId xmlns:a16="http://schemas.microsoft.com/office/drawing/2014/main" id="{2AEF6D8E-749A-48B9-8D99-810AD112C1DB}"/>
              </a:ext>
            </a:extLst>
          </p:cNvPr>
          <p:cNvSpPr txBox="1"/>
          <p:nvPr/>
        </p:nvSpPr>
        <p:spPr>
          <a:xfrm>
            <a:off x="635001" y="1878998"/>
            <a:ext cx="6050472" cy="4486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）城市问题的时间、空间分布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双井街道的连续时间的话单数据，不同时刻各类特种号码（如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110/120/119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等）的拨打数据，分析其背后反映的城市问题时空分布规律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110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公安报警电话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122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交通事故报警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96777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北京燃气服务电话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96116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北京自来水服务热线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12345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政务服务便民热线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）成因分析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结合建筑、住区等建成环境数据，分析其影响因素，提出问题的空间治理思路。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</p:txBody>
      </p:sp>
      <p:sp>
        <p:nvSpPr>
          <p:cNvPr id="9" name="iSlíḓê">
            <a:extLst>
              <a:ext uri="{FF2B5EF4-FFF2-40B4-BE49-F238E27FC236}">
                <a16:creationId xmlns:a16="http://schemas.microsoft.com/office/drawing/2014/main" id="{BAE1D086-01E7-4A15-905A-B96712790AD1}"/>
              </a:ext>
            </a:extLst>
          </p:cNvPr>
          <p:cNvSpPr txBox="1">
            <a:spLocks/>
          </p:cNvSpPr>
          <p:nvPr/>
        </p:nvSpPr>
        <p:spPr>
          <a:xfrm>
            <a:off x="635000" y="1447463"/>
            <a:ext cx="6223001" cy="288018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85" b="1" i="0" kern="120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18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方向：</a:t>
            </a:r>
            <a:endParaRPr lang="en-US" altLang="zh-CN" sz="18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CD3D5A-C5A8-41C6-9039-1A07D6D09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3" y="1969624"/>
            <a:ext cx="5478986" cy="37626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1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BB9A2-EC01-4640-8319-9B996F7F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DB3475-2D07-4EA5-BF7F-2C2DEC5A1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30A9B8-8A05-4B6E-9A70-075CDB8036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21</a:t>
            </a:fld>
            <a:endParaRPr lang="en-US" altLang="zh-CN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EA36B29-9580-4822-84F6-719D09D14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115199"/>
              </p:ext>
            </p:extLst>
          </p:nvPr>
        </p:nvGraphicFramePr>
        <p:xfrm>
          <a:off x="2084439" y="1789470"/>
          <a:ext cx="8170606" cy="39445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8254">
                  <a:extLst>
                    <a:ext uri="{9D8B030D-6E8A-4147-A177-3AD203B41FA5}">
                      <a16:colId xmlns:a16="http://schemas.microsoft.com/office/drawing/2014/main" val="1439469859"/>
                    </a:ext>
                  </a:extLst>
                </a:gridCol>
                <a:gridCol w="1848254">
                  <a:extLst>
                    <a:ext uri="{9D8B030D-6E8A-4147-A177-3AD203B41FA5}">
                      <a16:colId xmlns:a16="http://schemas.microsoft.com/office/drawing/2014/main" val="2835430661"/>
                    </a:ext>
                  </a:extLst>
                </a:gridCol>
                <a:gridCol w="4474098">
                  <a:extLst>
                    <a:ext uri="{9D8B030D-6E8A-4147-A177-3AD203B41FA5}">
                      <a16:colId xmlns:a16="http://schemas.microsoft.com/office/drawing/2014/main" val="3677160819"/>
                    </a:ext>
                  </a:extLst>
                </a:gridCol>
              </a:tblGrid>
              <a:tr h="485487"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effectLst/>
                        </a:rPr>
                        <a:t>分类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effectLst/>
                        </a:rPr>
                        <a:t>技术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effectLst/>
                        </a:rPr>
                        <a:t>内容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90508769"/>
                  </a:ext>
                </a:extLst>
              </a:tr>
              <a:tr h="546172">
                <a:tc rowSpan="7"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effectLst/>
                        </a:rPr>
                        <a:t>数理统计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effectLst/>
                        </a:rPr>
                        <a:t>相关分析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0">
                          <a:effectLst/>
                        </a:rPr>
                        <a:t>Pearson</a:t>
                      </a:r>
                      <a:r>
                        <a:rPr lang="zh-CN" sz="1200" kern="0">
                          <a:effectLst/>
                        </a:rPr>
                        <a:t>相关系数、</a:t>
                      </a:r>
                      <a:r>
                        <a:rPr lang="en-US" sz="1200" kern="0">
                          <a:effectLst/>
                        </a:rPr>
                        <a:t>Spearman</a:t>
                      </a:r>
                      <a:r>
                        <a:rPr lang="zh-CN" sz="1200" kern="0">
                          <a:effectLst/>
                        </a:rPr>
                        <a:t>相关系数、</a:t>
                      </a:r>
                      <a:r>
                        <a:rPr lang="en-US" sz="1200" kern="0">
                          <a:effectLst/>
                        </a:rPr>
                        <a:t>Kendall</a:t>
                      </a:r>
                      <a:r>
                        <a:rPr lang="zh-CN" sz="1200" kern="0">
                          <a:effectLst/>
                        </a:rPr>
                        <a:t>相关系数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62747174"/>
                  </a:ext>
                </a:extLst>
              </a:tr>
              <a:tr h="4854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effectLst/>
                        </a:rPr>
                        <a:t>回归分析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effectLst/>
                        </a:rPr>
                        <a:t>线性回归、逻辑回归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0620594"/>
                  </a:ext>
                </a:extLst>
              </a:tr>
              <a:tr h="4854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effectLst/>
                        </a:rPr>
                        <a:t>因子分析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effectLst/>
                        </a:rPr>
                        <a:t>主成分分析、共因子分析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43441335"/>
                  </a:ext>
                </a:extLst>
              </a:tr>
              <a:tr h="4854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effectLst/>
                        </a:rPr>
                        <a:t>聚类分析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effectLst/>
                        </a:rPr>
                        <a:t>两步聚类、</a:t>
                      </a:r>
                      <a:r>
                        <a:rPr lang="zh-CN" altLang="en-US" sz="1200" kern="0" dirty="0">
                          <a:effectLst/>
                        </a:rPr>
                        <a:t>基于划分的</a:t>
                      </a:r>
                      <a:r>
                        <a:rPr lang="en-US" altLang="zh-CN" sz="1200" kern="0" dirty="0">
                          <a:effectLst/>
                        </a:rPr>
                        <a:t>(</a:t>
                      </a:r>
                      <a:r>
                        <a:rPr lang="en-US" sz="1200" kern="0" dirty="0">
                          <a:effectLst/>
                        </a:rPr>
                        <a:t>K-means)</a:t>
                      </a:r>
                      <a:r>
                        <a:rPr lang="zh-CN" sz="1200" kern="0" dirty="0">
                          <a:effectLst/>
                        </a:rPr>
                        <a:t>、</a:t>
                      </a:r>
                      <a:r>
                        <a:rPr lang="zh-CN" altLang="en-US" sz="1200" kern="0" dirty="0">
                          <a:effectLst/>
                        </a:rPr>
                        <a:t>基于密度的</a:t>
                      </a:r>
                      <a:r>
                        <a:rPr lang="en-US" altLang="zh-CN" sz="1200" kern="0" dirty="0">
                          <a:effectLst/>
                        </a:rPr>
                        <a:t>(</a:t>
                      </a:r>
                      <a:r>
                        <a:rPr lang="en-US" sz="1200" kern="0" dirty="0" err="1">
                          <a:effectLst/>
                        </a:rPr>
                        <a:t>Dbscan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r>
                        <a:rPr lang="zh-CN" sz="1200" kern="0" dirty="0">
                          <a:effectLst/>
                        </a:rPr>
                        <a:t>和</a:t>
                      </a:r>
                      <a:r>
                        <a:rPr lang="zh-CN" altLang="en-US" sz="1200" kern="0" dirty="0">
                          <a:effectLst/>
                        </a:rPr>
                        <a:t>基于层次的空间聚类算法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64547694"/>
                  </a:ext>
                </a:extLst>
              </a:tr>
              <a:tr h="4854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effectLst/>
                        </a:rPr>
                        <a:t>时间序列分析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0" dirty="0">
                          <a:effectLst/>
                        </a:rPr>
                        <a:t>ARIMA (</a:t>
                      </a:r>
                      <a:r>
                        <a:rPr lang="zh-CN" altLang="en-US" sz="1200" kern="0" dirty="0">
                          <a:effectLst/>
                        </a:rPr>
                        <a:t>差分整合移动平均自回归</a:t>
                      </a:r>
                      <a:r>
                        <a:rPr lang="en-US" altLang="zh-CN" sz="1200" kern="0" dirty="0">
                          <a:effectLst/>
                        </a:rPr>
                        <a:t>)</a:t>
                      </a:r>
                      <a:r>
                        <a:rPr lang="zh-CN" altLang="en-US" sz="1200" kern="0" dirty="0">
                          <a:effectLst/>
                        </a:rPr>
                        <a:t>模型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10900174"/>
                  </a:ext>
                </a:extLst>
              </a:tr>
              <a:tr h="4854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effectLst/>
                        </a:rPr>
                        <a:t>空间</a:t>
                      </a:r>
                      <a:r>
                        <a:rPr lang="zh-CN" altLang="en-US" sz="1200" kern="0" dirty="0">
                          <a:effectLst/>
                        </a:rPr>
                        <a:t>计量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effectLst/>
                        </a:rPr>
                        <a:t>地理加权</a:t>
                      </a:r>
                      <a:r>
                        <a:rPr lang="zh-CN" altLang="en-US" sz="1200" kern="0" dirty="0">
                          <a:effectLst/>
                        </a:rPr>
                        <a:t>回归</a:t>
                      </a:r>
                      <a:r>
                        <a:rPr lang="zh-CN" sz="1200" kern="0" dirty="0">
                          <a:effectLst/>
                        </a:rPr>
                        <a:t>、空间自相关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11885679"/>
                  </a:ext>
                </a:extLst>
              </a:tr>
              <a:tr h="4854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effectLst/>
                        </a:rPr>
                        <a:t>其它算法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effectLst/>
                        </a:rPr>
                        <a:t>支持向量机、随机森林等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24614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7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</a:t>
            </a:r>
            <a:r>
              <a:rPr lang="en-US" altLang="zh-CN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931BA0-BAB0-42DE-BDC9-E286FB3E8A99}"/>
              </a:ext>
            </a:extLst>
          </p:cNvPr>
          <p:cNvSpPr/>
          <p:nvPr/>
        </p:nvSpPr>
        <p:spPr>
          <a:xfrm>
            <a:off x="1827042" y="888186"/>
            <a:ext cx="8537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9494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城市大脑政策主题及演变过程分析</a:t>
            </a:r>
            <a:r>
              <a:rPr lang="en-US" altLang="zh-CN" sz="2400" b="1" dirty="0">
                <a:solidFill>
                  <a:srgbClr val="49494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400" b="1" dirty="0">
                <a:solidFill>
                  <a:srgbClr val="49494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城市大脑研究质性分析</a:t>
            </a:r>
            <a:endParaRPr lang="zh-CN" altLang="zh-CN" sz="2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íṣ1ídé">
            <a:extLst>
              <a:ext uri="{FF2B5EF4-FFF2-40B4-BE49-F238E27FC236}">
                <a16:creationId xmlns:a16="http://schemas.microsoft.com/office/drawing/2014/main" id="{2AEF6D8E-749A-48B9-8D99-810AD112C1DB}"/>
              </a:ext>
            </a:extLst>
          </p:cNvPr>
          <p:cNvSpPr txBox="1"/>
          <p:nvPr/>
        </p:nvSpPr>
        <p:spPr>
          <a:xfrm>
            <a:off x="635000" y="1878998"/>
            <a:ext cx="6611189" cy="4901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）政策发文时间、发文单位、发文形式等进行描述统计分析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年城市大脑相关的政策材料进行检索和收集，聚焦城市大脑文本主题词及其语义特征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通过编码，将文件中不同内容归入一个主题词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编码的结构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最为关键，一方面由大家对“城市大脑”的认知决定，一方面由素材的内容影响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可以先分头进行不同的编码，结束后可以进行合并，统一意见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）总结其发展历程及文本特征，探索背后的逻辑意涵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通过质性分析软件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Nvivo11.0 PLUS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进行文本分析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754380" marR="4445" lvl="1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Nvivo11.0 PLUS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安装包及官方说明书</a:t>
            </a:r>
          </a:p>
          <a:p>
            <a:pPr marL="754380" marR="4445" lvl="1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链接：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https://pan.baidu.com/s/1W9qS8OMtBWYf1x79rxcdvA </a:t>
            </a:r>
          </a:p>
          <a:p>
            <a:pPr marL="754380" marR="4445" lvl="1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提取码：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n601</a:t>
            </a:r>
          </a:p>
          <a:p>
            <a:pPr marL="754380" marR="4445" lvl="1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hlinkClick r:id="rId4"/>
              </a:rPr>
              <a:t>B</a:t>
            </a:r>
            <a:r>
              <a:rPr lang="zh-CN" altLang="zh-CN" sz="1200" dirty="0">
                <a:hlinkClick r:id="rId4"/>
              </a:rPr>
              <a:t>站上从安装配置到基本操作介绍，半个小时快速学会</a:t>
            </a:r>
            <a:endParaRPr lang="zh-CN" altLang="zh-CN" sz="1200" dirty="0"/>
          </a:p>
          <a:p>
            <a:pPr marL="297180" marR="44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参考论文：郭圣莉、尹露丨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  <a:hlinkClick r:id="rId5"/>
              </a:rPr>
              <a:t>老旧小区加装电梯政策演变及逻辑意涵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  <a:hlinkClick r:id="rId5"/>
              </a:rPr>
              <a:t>——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  <a:hlinkClick r:id="rId5"/>
              </a:rPr>
              <a:t>基于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  <a:hlinkClick r:id="rId5"/>
              </a:rPr>
              <a:t>67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  <a:hlinkClick r:id="rId5"/>
              </a:rPr>
              <a:t>份政策文本的量化分析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</p:txBody>
      </p:sp>
      <p:sp>
        <p:nvSpPr>
          <p:cNvPr id="9" name="iSlíḓê">
            <a:extLst>
              <a:ext uri="{FF2B5EF4-FFF2-40B4-BE49-F238E27FC236}">
                <a16:creationId xmlns:a16="http://schemas.microsoft.com/office/drawing/2014/main" id="{BAE1D086-01E7-4A15-905A-B96712790AD1}"/>
              </a:ext>
            </a:extLst>
          </p:cNvPr>
          <p:cNvSpPr txBox="1">
            <a:spLocks/>
          </p:cNvSpPr>
          <p:nvPr/>
        </p:nvSpPr>
        <p:spPr>
          <a:xfrm>
            <a:off x="635000" y="1447463"/>
            <a:ext cx="6223001" cy="288018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85" b="1" i="0" kern="120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18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方向：</a:t>
            </a:r>
            <a:endParaRPr lang="en-US" altLang="zh-CN" sz="18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DC8FE6-B553-4406-856D-051EDF61F49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416027" y="2082128"/>
            <a:ext cx="4775973" cy="32924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1783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任务要求</a:t>
            </a:r>
            <a:endParaRPr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7" name="iSlíḓê">
            <a:extLst>
              <a:ext uri="{FF2B5EF4-FFF2-40B4-BE49-F238E27FC236}">
                <a16:creationId xmlns:a16="http://schemas.microsoft.com/office/drawing/2014/main" id="{1BA0B8F4-9A41-4095-8D62-6C680B3651CD}"/>
              </a:ext>
            </a:extLst>
          </p:cNvPr>
          <p:cNvSpPr txBox="1">
            <a:spLocks/>
          </p:cNvSpPr>
          <p:nvPr/>
        </p:nvSpPr>
        <p:spPr>
          <a:xfrm>
            <a:off x="634998" y="986978"/>
            <a:ext cx="6223001" cy="288018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85" b="1" i="0" kern="120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18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成果要求</a:t>
            </a:r>
            <a:endParaRPr lang="en-US" altLang="zh-CN" sz="18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íṣ1ídé">
            <a:extLst>
              <a:ext uri="{FF2B5EF4-FFF2-40B4-BE49-F238E27FC236}">
                <a16:creationId xmlns:a16="http://schemas.microsoft.com/office/drawing/2014/main" id="{0DA3571E-8C1E-4605-AF77-9777B0AE702C}"/>
              </a:ext>
            </a:extLst>
          </p:cNvPr>
          <p:cNvSpPr txBox="1"/>
          <p:nvPr/>
        </p:nvSpPr>
        <p:spPr>
          <a:xfrm>
            <a:off x="634998" y="1388849"/>
            <a:ext cx="7727952" cy="125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不求多，但要能研究明白一个问题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重点是想法和方法，可视化清晰即可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形式不限（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word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或模型）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篇幅不限，讲清楚即可</a:t>
            </a:r>
          </a:p>
        </p:txBody>
      </p:sp>
      <p:sp>
        <p:nvSpPr>
          <p:cNvPr id="5" name="iSlíḓê">
            <a:extLst>
              <a:ext uri="{FF2B5EF4-FFF2-40B4-BE49-F238E27FC236}">
                <a16:creationId xmlns:a16="http://schemas.microsoft.com/office/drawing/2014/main" id="{E668539B-129C-4FA8-85B0-915D954B9897}"/>
              </a:ext>
            </a:extLst>
          </p:cNvPr>
          <p:cNvSpPr txBox="1">
            <a:spLocks/>
          </p:cNvSpPr>
          <p:nvPr/>
        </p:nvSpPr>
        <p:spPr>
          <a:xfrm>
            <a:off x="634998" y="2901503"/>
            <a:ext cx="6223001" cy="288018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85" b="1" i="0" kern="120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18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其它要求</a:t>
            </a:r>
            <a:endParaRPr lang="en-US" altLang="zh-CN" sz="18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íṣ1ídé">
            <a:extLst>
              <a:ext uri="{FF2B5EF4-FFF2-40B4-BE49-F238E27FC236}">
                <a16:creationId xmlns:a16="http://schemas.microsoft.com/office/drawing/2014/main" id="{DE5F2852-304F-487B-9227-86DF60E96C33}"/>
              </a:ext>
            </a:extLst>
          </p:cNvPr>
          <p:cNvSpPr txBox="1"/>
          <p:nvPr/>
        </p:nvSpPr>
        <p:spPr>
          <a:xfrm>
            <a:off x="634998" y="3303374"/>
            <a:ext cx="7727952" cy="608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数据不外传，只能用于教学和学习。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如想发表论文，须征得城市象限同意且共同发表。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4942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蝠音总体技术框架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647CDA-3BCA-412A-A121-5865FF1A96EA}"/>
              </a:ext>
            </a:extLst>
          </p:cNvPr>
          <p:cNvSpPr/>
          <p:nvPr/>
        </p:nvSpPr>
        <p:spPr>
          <a:xfrm>
            <a:off x="3417462" y="3322072"/>
            <a:ext cx="5341576" cy="913995"/>
          </a:xfrm>
          <a:prstGeom prst="rect">
            <a:avLst/>
          </a:prstGeom>
          <a:noFill/>
          <a:ln w="12700" cap="flat" cmpd="sng" algn="ctr">
            <a:solidFill>
              <a:srgbClr val="17B59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rgbClr val="17B59E"/>
                </a:solidFill>
                <a:latin typeface="华光黑体_CNKI" panose="02000500000000000000" pitchFamily="2" charset="-122"/>
                <a:ea typeface="华光黑体_CNKI" panose="02000500000000000000" pitchFamily="2" charset="-122"/>
              </a:rPr>
              <a:t>天翼</a:t>
            </a:r>
            <a:endParaRPr lang="en-US" altLang="zh-CN" sz="1200" dirty="0">
              <a:solidFill>
                <a:srgbClr val="17B59E"/>
              </a:solidFill>
              <a:latin typeface="华光黑体_CNKI" panose="02000500000000000000" pitchFamily="2" charset="-122"/>
              <a:ea typeface="华光黑体_CNKI" panose="02000500000000000000" pitchFamily="2" charset="-122"/>
            </a:endParaRPr>
          </a:p>
          <a:p>
            <a:r>
              <a:rPr lang="zh-CN" altLang="en-US" sz="1200" dirty="0">
                <a:solidFill>
                  <a:srgbClr val="17B59E"/>
                </a:solidFill>
                <a:latin typeface="华光黑体_CNKI" panose="02000500000000000000" pitchFamily="2" charset="-122"/>
                <a:ea typeface="华光黑体_CNKI" panose="02000500000000000000" pitchFamily="2" charset="-122"/>
              </a:rPr>
              <a:t>物联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F2F3CB-5DAC-4D81-A5A2-9AE16868821C}"/>
              </a:ext>
            </a:extLst>
          </p:cNvPr>
          <p:cNvGrpSpPr/>
          <p:nvPr/>
        </p:nvGrpSpPr>
        <p:grpSpPr>
          <a:xfrm>
            <a:off x="3458517" y="5114705"/>
            <a:ext cx="5263318" cy="450636"/>
            <a:chOff x="1314563" y="4003267"/>
            <a:chExt cx="6773708" cy="57995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6807A36-BEA2-4170-ACA1-8DB80828D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563" y="4075274"/>
              <a:ext cx="504042" cy="50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26BFBDC9-0DE0-4BC4-A28B-A344726B92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5" t="20111" r="5190" b="21724"/>
            <a:stretch/>
          </p:blipFill>
          <p:spPr bwMode="auto">
            <a:xfrm>
              <a:off x="1988983" y="4118483"/>
              <a:ext cx="905221" cy="396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E7D25331-B88D-492B-A84F-398E3D9147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56" t="1" r="11060" b="6694"/>
            <a:stretch/>
          </p:blipFill>
          <p:spPr bwMode="auto">
            <a:xfrm>
              <a:off x="3070314" y="4003267"/>
              <a:ext cx="560283" cy="57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A6AEBBC5-21A0-44D9-9586-BFA31A5A02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605" y="4088589"/>
              <a:ext cx="993973" cy="49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2C9D89-696C-4520-86CB-DBB179B9D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1" t="10974" r="14293" b="13437"/>
            <a:stretch/>
          </p:blipFill>
          <p:spPr bwMode="auto">
            <a:xfrm>
              <a:off x="7296204" y="4092191"/>
              <a:ext cx="792067" cy="487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2E81C0A0-9C6E-472C-A3A8-2A921E26D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9" t="22309" r="6674" b="22253"/>
            <a:stretch/>
          </p:blipFill>
          <p:spPr bwMode="auto">
            <a:xfrm>
              <a:off x="3806707" y="4070518"/>
              <a:ext cx="1171150" cy="43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7BF41D7B-5B2C-439E-A64D-099B3FF3B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6" t="20284" r="75754" b="64844"/>
            <a:stretch/>
          </p:blipFill>
          <p:spPr bwMode="auto">
            <a:xfrm>
              <a:off x="5149490" y="4143211"/>
              <a:ext cx="882807" cy="378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CC0EAB3-6C25-4616-AB91-B74C42CE855E}"/>
              </a:ext>
            </a:extLst>
          </p:cNvPr>
          <p:cNvGrpSpPr/>
          <p:nvPr/>
        </p:nvGrpSpPr>
        <p:grpSpPr>
          <a:xfrm>
            <a:off x="3869251" y="5776555"/>
            <a:ext cx="4792011" cy="628879"/>
            <a:chOff x="817535" y="4022965"/>
            <a:chExt cx="6491526" cy="851914"/>
          </a:xfrm>
        </p:grpSpPr>
        <p:pic>
          <p:nvPicPr>
            <p:cNvPr id="15" name="Picture 16">
              <a:extLst>
                <a:ext uri="{FF2B5EF4-FFF2-40B4-BE49-F238E27FC236}">
                  <a16:creationId xmlns:a16="http://schemas.microsoft.com/office/drawing/2014/main" id="{F4BB4634-AC17-455D-91D1-1F64DD574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62" r="21870"/>
            <a:stretch/>
          </p:blipFill>
          <p:spPr bwMode="auto">
            <a:xfrm>
              <a:off x="817535" y="4022965"/>
              <a:ext cx="697014" cy="85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>
              <a:extLst>
                <a:ext uri="{FF2B5EF4-FFF2-40B4-BE49-F238E27FC236}">
                  <a16:creationId xmlns:a16="http://schemas.microsoft.com/office/drawing/2014/main" id="{DCD683CF-A1F3-4346-A520-23136B0D1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707" y="4047900"/>
              <a:ext cx="821849" cy="818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0">
              <a:extLst>
                <a:ext uri="{FF2B5EF4-FFF2-40B4-BE49-F238E27FC236}">
                  <a16:creationId xmlns:a16="http://schemas.microsoft.com/office/drawing/2014/main" id="{AAFB15A5-FACA-48A9-B39A-BFCD8D082F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4" t="29421" r="13920" b="31517"/>
            <a:stretch/>
          </p:blipFill>
          <p:spPr bwMode="auto">
            <a:xfrm>
              <a:off x="4124003" y="4207893"/>
              <a:ext cx="1564704" cy="413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2">
              <a:extLst>
                <a:ext uri="{FF2B5EF4-FFF2-40B4-BE49-F238E27FC236}">
                  <a16:creationId xmlns:a16="http://schemas.microsoft.com/office/drawing/2014/main" id="{A9D7646B-6ED1-49C8-B15E-82CDCA4A41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9" t="8463" r="6154" b="12377"/>
            <a:stretch/>
          </p:blipFill>
          <p:spPr bwMode="auto">
            <a:xfrm>
              <a:off x="3067412" y="4137368"/>
              <a:ext cx="986085" cy="675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>
              <a:extLst>
                <a:ext uri="{FF2B5EF4-FFF2-40B4-BE49-F238E27FC236}">
                  <a16:creationId xmlns:a16="http://schemas.microsoft.com/office/drawing/2014/main" id="{19201BE5-571D-498D-B33B-308DBC0BC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742" y="4052264"/>
              <a:ext cx="724319" cy="72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0921D22-F5B0-46DE-AA70-85FDB6AE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789" y="4232689"/>
              <a:ext cx="1332729" cy="363472"/>
            </a:xfrm>
            <a:prstGeom prst="rect">
              <a:avLst/>
            </a:prstGeom>
          </p:spPr>
        </p:pic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2613095-C088-4651-84EA-C8E997B13102}"/>
              </a:ext>
            </a:extLst>
          </p:cNvPr>
          <p:cNvSpPr/>
          <p:nvPr/>
        </p:nvSpPr>
        <p:spPr>
          <a:xfrm>
            <a:off x="6393502" y="4518735"/>
            <a:ext cx="225689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TCP</a:t>
            </a:r>
            <a:endParaRPr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C9D05BA-0419-4867-9135-7EC38CDAD16D}"/>
              </a:ext>
            </a:extLst>
          </p:cNvPr>
          <p:cNvSpPr/>
          <p:nvPr/>
        </p:nvSpPr>
        <p:spPr>
          <a:xfrm>
            <a:off x="3982556" y="4518735"/>
            <a:ext cx="2256892" cy="3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UDP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7B87E4F-9BD7-4385-8F76-892D465603DD}"/>
              </a:ext>
            </a:extLst>
          </p:cNvPr>
          <p:cNvSpPr/>
          <p:nvPr/>
        </p:nvSpPr>
        <p:spPr>
          <a:xfrm>
            <a:off x="5852345" y="3832186"/>
            <a:ext cx="1269914" cy="3385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MQTT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6BB6D82-70EF-458F-8E38-96BD3D20091E}"/>
              </a:ext>
            </a:extLst>
          </p:cNvPr>
          <p:cNvSpPr/>
          <p:nvPr/>
        </p:nvSpPr>
        <p:spPr>
          <a:xfrm>
            <a:off x="3982556" y="3832186"/>
            <a:ext cx="1642871" cy="3385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LwM2M</a:t>
            </a:r>
            <a:r>
              <a:rPr lang="en-US" altLang="zh-CN" dirty="0"/>
              <a:t>(</a:t>
            </a:r>
            <a:r>
              <a:rPr lang="en-US" altLang="zh-CN" dirty="0" err="1"/>
              <a:t>CoAP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A01C5EF-683D-4F14-8097-FA75FAAE5B7E}"/>
              </a:ext>
            </a:extLst>
          </p:cNvPr>
          <p:cNvSpPr/>
          <p:nvPr/>
        </p:nvSpPr>
        <p:spPr>
          <a:xfrm>
            <a:off x="7359470" y="3826012"/>
            <a:ext cx="1296108" cy="3385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76DC8AA-7533-4DA0-91AD-0E03B57F5A9E}"/>
              </a:ext>
            </a:extLst>
          </p:cNvPr>
          <p:cNvSpPr/>
          <p:nvPr/>
        </p:nvSpPr>
        <p:spPr>
          <a:xfrm>
            <a:off x="3982555" y="3383870"/>
            <a:ext cx="1642871" cy="3385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7983AB6-AD70-4A8E-B884-44B611A2A814}"/>
              </a:ext>
            </a:extLst>
          </p:cNvPr>
          <p:cNvSpPr/>
          <p:nvPr/>
        </p:nvSpPr>
        <p:spPr>
          <a:xfrm>
            <a:off x="5852345" y="3385731"/>
            <a:ext cx="1269915" cy="3385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B482A48-3153-44A9-B5D6-D9BFDECA1E15}"/>
              </a:ext>
            </a:extLst>
          </p:cNvPr>
          <p:cNvSpPr/>
          <p:nvPr/>
        </p:nvSpPr>
        <p:spPr>
          <a:xfrm>
            <a:off x="7365154" y="3381954"/>
            <a:ext cx="1296108" cy="3385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693F339-55F8-4480-9EC8-27E15D3E97DB}"/>
              </a:ext>
            </a:extLst>
          </p:cNvPr>
          <p:cNvSpPr/>
          <p:nvPr/>
        </p:nvSpPr>
        <p:spPr>
          <a:xfrm>
            <a:off x="3982556" y="2761351"/>
            <a:ext cx="1637688" cy="338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光黑体_CNKI" panose="02000500000000000000" pitchFamily="2" charset="-122"/>
                <a:ea typeface="华光黑体_CNKI" panose="02000500000000000000" pitchFamily="2" charset="-122"/>
              </a:rPr>
              <a:t>蝠音象限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C135F04-93FD-423B-B63D-C4B15842FAF3}"/>
              </a:ext>
            </a:extLst>
          </p:cNvPr>
          <p:cNvSpPr/>
          <p:nvPr/>
        </p:nvSpPr>
        <p:spPr>
          <a:xfrm>
            <a:off x="5746938" y="2753261"/>
            <a:ext cx="2914324" cy="338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光黑体_CNKI" panose="02000500000000000000" pitchFamily="2" charset="-122"/>
                <a:ea typeface="华光黑体_CNKI" panose="02000500000000000000" pitchFamily="2" charset="-122"/>
              </a:rPr>
              <a:t>物联网设备综合管理平台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1BB660C-E1F2-455E-8647-FA9FFCE1C23C}"/>
              </a:ext>
            </a:extLst>
          </p:cNvPr>
          <p:cNvCxnSpPr/>
          <p:nvPr/>
        </p:nvCxnSpPr>
        <p:spPr>
          <a:xfrm>
            <a:off x="2175539" y="5721361"/>
            <a:ext cx="6768564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E5FCD51-1F0F-4CA3-90DA-31EA78B000A1}"/>
              </a:ext>
            </a:extLst>
          </p:cNvPr>
          <p:cNvCxnSpPr/>
          <p:nvPr/>
        </p:nvCxnSpPr>
        <p:spPr>
          <a:xfrm>
            <a:off x="2175539" y="5001301"/>
            <a:ext cx="6768564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D1444C9-970F-4534-8A19-62A0DF0471BC}"/>
              </a:ext>
            </a:extLst>
          </p:cNvPr>
          <p:cNvCxnSpPr/>
          <p:nvPr/>
        </p:nvCxnSpPr>
        <p:spPr>
          <a:xfrm>
            <a:off x="2175536" y="4353247"/>
            <a:ext cx="6768564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345D666-3797-4615-B524-755BC7394BF1}"/>
              </a:ext>
            </a:extLst>
          </p:cNvPr>
          <p:cNvCxnSpPr/>
          <p:nvPr/>
        </p:nvCxnSpPr>
        <p:spPr>
          <a:xfrm>
            <a:off x="2175536" y="3201151"/>
            <a:ext cx="6768564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箭头: 上 34">
            <a:extLst>
              <a:ext uri="{FF2B5EF4-FFF2-40B4-BE49-F238E27FC236}">
                <a16:creationId xmlns:a16="http://schemas.microsoft.com/office/drawing/2014/main" id="{F60772F2-8899-447A-B91B-23147FA6F2C8}"/>
              </a:ext>
            </a:extLst>
          </p:cNvPr>
          <p:cNvSpPr/>
          <p:nvPr/>
        </p:nvSpPr>
        <p:spPr>
          <a:xfrm>
            <a:off x="9144351" y="2761351"/>
            <a:ext cx="690765" cy="3608803"/>
          </a:xfrm>
          <a:prstGeom prst="upArrow">
            <a:avLst>
              <a:gd name="adj1" fmla="val 50000"/>
              <a:gd name="adj2" fmla="val 1272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光黑体_CNKI" panose="02000500000000000000" pitchFamily="2" charset="-122"/>
                <a:ea typeface="华光黑体_CNKI" panose="02000500000000000000" pitchFamily="2" charset="-122"/>
              </a:rPr>
              <a:t>感知</a:t>
            </a:r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CC83F106-196A-4598-8EEF-74C2828D6AC7}"/>
              </a:ext>
            </a:extLst>
          </p:cNvPr>
          <p:cNvSpPr/>
          <p:nvPr/>
        </p:nvSpPr>
        <p:spPr>
          <a:xfrm>
            <a:off x="9775246" y="2804081"/>
            <a:ext cx="669881" cy="3616271"/>
          </a:xfrm>
          <a:prstGeom prst="downArrow">
            <a:avLst>
              <a:gd name="adj1" fmla="val 50000"/>
              <a:gd name="adj2" fmla="val 1436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华光黑体_CNKI" panose="02000500000000000000" pitchFamily="2" charset="-122"/>
              <a:ea typeface="华光黑体_CNKI" panose="02000500000000000000" pitchFamily="2" charset="-122"/>
            </a:endParaRPr>
          </a:p>
          <a:p>
            <a:pPr algn="ctr"/>
            <a:endParaRPr lang="en-US" altLang="zh-CN" dirty="0">
              <a:latin typeface="华光黑体_CNKI" panose="02000500000000000000" pitchFamily="2" charset="-122"/>
              <a:ea typeface="华光黑体_CNKI" panose="02000500000000000000" pitchFamily="2" charset="-122"/>
            </a:endParaRPr>
          </a:p>
          <a:p>
            <a:pPr algn="ctr"/>
            <a:endParaRPr lang="en-US" altLang="zh-CN" dirty="0">
              <a:latin typeface="华光黑体_CNKI" panose="02000500000000000000" pitchFamily="2" charset="-122"/>
              <a:ea typeface="华光黑体_CNKI" panose="02000500000000000000" pitchFamily="2" charset="-122"/>
            </a:endParaRPr>
          </a:p>
          <a:p>
            <a:pPr algn="ctr"/>
            <a:r>
              <a:rPr lang="zh-CN" altLang="en-US" dirty="0">
                <a:latin typeface="华光黑体_CNKI" panose="02000500000000000000" pitchFamily="2" charset="-122"/>
                <a:ea typeface="华光黑体_CNKI" panose="02000500000000000000" pitchFamily="2" charset="-122"/>
              </a:rPr>
              <a:t>控制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CC0224-9E8A-458E-8124-41F7A22BC78A}"/>
              </a:ext>
            </a:extLst>
          </p:cNvPr>
          <p:cNvSpPr txBox="1"/>
          <p:nvPr/>
        </p:nvSpPr>
        <p:spPr>
          <a:xfrm>
            <a:off x="2175536" y="2729217"/>
            <a:ext cx="110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7B59E"/>
                </a:solidFill>
                <a:latin typeface="华光黑体_CNKI" panose="02000500000000000000" pitchFamily="2" charset="-122"/>
                <a:ea typeface="华光黑体_CNKI" panose="02000500000000000000" pitchFamily="2" charset="-122"/>
              </a:rPr>
              <a:t>应用业务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0C487C-0B0D-4EF4-BE96-0BD7F80F7FB2}"/>
              </a:ext>
            </a:extLst>
          </p:cNvPr>
          <p:cNvSpPr txBox="1"/>
          <p:nvPr/>
        </p:nvSpPr>
        <p:spPr>
          <a:xfrm>
            <a:off x="2175536" y="3617118"/>
            <a:ext cx="110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7B59E"/>
                </a:solidFill>
                <a:latin typeface="华光黑体_CNKI" panose="02000500000000000000" pitchFamily="2" charset="-122"/>
                <a:ea typeface="华光黑体_CNKI" panose="02000500000000000000" pitchFamily="2" charset="-122"/>
              </a:rPr>
              <a:t>传输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7A81AF2-F93B-42F3-9183-5A6662DFAE55}"/>
              </a:ext>
            </a:extLst>
          </p:cNvPr>
          <p:cNvSpPr txBox="1"/>
          <p:nvPr/>
        </p:nvSpPr>
        <p:spPr>
          <a:xfrm>
            <a:off x="2175536" y="4496382"/>
            <a:ext cx="110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7B59E"/>
                </a:solidFill>
                <a:latin typeface="华光黑体_CNKI" panose="02000500000000000000" pitchFamily="2" charset="-122"/>
                <a:ea typeface="华光黑体_CNKI" panose="02000500000000000000" pitchFamily="2" charset="-122"/>
              </a:rPr>
              <a:t>互联网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DC47A04-6C73-4CDB-8BE9-73345D1EEBC8}"/>
              </a:ext>
            </a:extLst>
          </p:cNvPr>
          <p:cNvSpPr txBox="1"/>
          <p:nvPr/>
        </p:nvSpPr>
        <p:spPr>
          <a:xfrm>
            <a:off x="2175536" y="5173427"/>
            <a:ext cx="110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7B59E"/>
                </a:solidFill>
                <a:latin typeface="华光黑体_CNKI" panose="02000500000000000000" pitchFamily="2" charset="-122"/>
                <a:ea typeface="华光黑体_CNKI" panose="02000500000000000000" pitchFamily="2" charset="-122"/>
              </a:rPr>
              <a:t>网络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A1A2CC0-723D-4608-A215-A21D2F12613A}"/>
              </a:ext>
            </a:extLst>
          </p:cNvPr>
          <p:cNvSpPr txBox="1"/>
          <p:nvPr/>
        </p:nvSpPr>
        <p:spPr>
          <a:xfrm>
            <a:off x="2170367" y="5914510"/>
            <a:ext cx="124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7B59E"/>
                </a:solidFill>
                <a:latin typeface="华光黑体_CNKI" panose="02000500000000000000" pitchFamily="2" charset="-122"/>
                <a:ea typeface="华光黑体_CNKI" panose="02000500000000000000" pitchFamily="2" charset="-122"/>
              </a:rPr>
              <a:t>设备</a:t>
            </a:r>
            <a:r>
              <a:rPr lang="en-US" altLang="zh-CN" dirty="0">
                <a:solidFill>
                  <a:srgbClr val="17B59E"/>
                </a:solidFill>
                <a:latin typeface="华光黑体_CNKI" panose="02000500000000000000" pitchFamily="2" charset="-122"/>
                <a:ea typeface="华光黑体_CNKI" panose="02000500000000000000" pitchFamily="2" charset="-122"/>
              </a:rPr>
              <a:t>/</a:t>
            </a:r>
            <a:r>
              <a:rPr lang="zh-CN" altLang="en-US" dirty="0">
                <a:solidFill>
                  <a:srgbClr val="17B59E"/>
                </a:solidFill>
                <a:latin typeface="华光黑体_CNKI" panose="02000500000000000000" pitchFamily="2" charset="-122"/>
                <a:ea typeface="华光黑体_CNKI" panose="02000500000000000000" pitchFamily="2" charset="-122"/>
              </a:rPr>
              <a:t>感知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516299F-4CBB-48DA-8565-C5854EF63236}"/>
              </a:ext>
            </a:extLst>
          </p:cNvPr>
          <p:cNvSpPr txBox="1"/>
          <p:nvPr/>
        </p:nvSpPr>
        <p:spPr>
          <a:xfrm>
            <a:off x="4060371" y="941454"/>
            <a:ext cx="7507742" cy="1525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16</a:t>
            </a:r>
            <a:r>
              <a:rPr lang="zh-CN" altLang="en-US" sz="1600" dirty="0"/>
              <a:t>年：地磁线圈、卡口相机和红外传感器等。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17</a:t>
            </a:r>
            <a:r>
              <a:rPr lang="zh-CN" altLang="en-US" sz="1600" dirty="0"/>
              <a:t>年：人流计数</a:t>
            </a:r>
            <a:r>
              <a:rPr lang="en-US" altLang="zh-CN" sz="1600" dirty="0"/>
              <a:t>-</a:t>
            </a:r>
            <a:r>
              <a:rPr lang="en-US" altLang="zh-CN" sz="1600" dirty="0" err="1"/>
              <a:t>WiFi</a:t>
            </a:r>
            <a:r>
              <a:rPr lang="zh-CN" altLang="en-US" sz="1600" dirty="0"/>
              <a:t>探针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19</a:t>
            </a:r>
            <a:r>
              <a:rPr lang="zh-CN" altLang="en-US" sz="1600" dirty="0"/>
              <a:t>年：综合环境传感器（</a:t>
            </a:r>
            <a:r>
              <a:rPr lang="en-US" altLang="zh-CN" sz="1600" dirty="0"/>
              <a:t>1</a:t>
            </a:r>
            <a:r>
              <a:rPr lang="zh-CN" altLang="en-US" sz="1600" dirty="0"/>
              <a:t>代、</a:t>
            </a:r>
            <a:r>
              <a:rPr lang="en-US" altLang="zh-CN" sz="1600" dirty="0"/>
              <a:t>2</a:t>
            </a:r>
            <a:r>
              <a:rPr lang="zh-CN" altLang="en-US" sz="1600" dirty="0"/>
              <a:t>代、</a:t>
            </a:r>
            <a:r>
              <a:rPr lang="en-US" altLang="zh-CN" sz="1600" dirty="0"/>
              <a:t>3</a:t>
            </a:r>
            <a:r>
              <a:rPr lang="zh-CN" altLang="en-US" sz="1600" dirty="0"/>
              <a:t>代）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副线：智能盲杖、共享单车探测器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7E2D83-AA94-4BE9-AFF8-0A85C834E4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0664" y="1022497"/>
            <a:ext cx="1365622" cy="1484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84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共享单车探测器</a:t>
            </a:r>
            <a:endParaRPr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6B36EC-FBCE-482E-927F-3DEAB4E7E5DB}"/>
              </a:ext>
            </a:extLst>
          </p:cNvPr>
          <p:cNvSpPr txBox="1"/>
          <p:nvPr/>
        </p:nvSpPr>
        <p:spPr>
          <a:xfrm>
            <a:off x="3104229" y="1396030"/>
            <a:ext cx="3745730" cy="382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蓝牙探针诞生的理由：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为了解决共享单车乱停乱放的巡查问题。为实现科学化管理共享单车停放提供数据支撑和依据。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主要的应用场景：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、定点安装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、移动观测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242409-8216-41FB-BEEB-122986C6F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"/>
          <a:stretch/>
        </p:blipFill>
        <p:spPr>
          <a:xfrm>
            <a:off x="7138028" y="1612015"/>
            <a:ext cx="4512668" cy="33970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C9CA46-1048-4CC4-97E8-90002362D3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85"/>
          <a:stretch/>
        </p:blipFill>
        <p:spPr>
          <a:xfrm rot="5400000">
            <a:off x="-414548" y="2591535"/>
            <a:ext cx="4164558" cy="21164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837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5129313-CCA0-4A59-8AD6-F40C3BBD1E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54"/>
          <a:stretch/>
        </p:blipFill>
        <p:spPr>
          <a:xfrm>
            <a:off x="177800" y="2706367"/>
            <a:ext cx="3105509" cy="2027664"/>
          </a:xfrm>
          <a:prstGeom prst="rect">
            <a:avLst/>
          </a:prstGeom>
        </p:spPr>
      </p:pic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9D75594A-91AF-404C-A196-359A368D3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43" y="1990588"/>
            <a:ext cx="8392444" cy="3296800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0A8D1A44-929F-4E2F-9B17-F4CF27C5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ïśḻide">
            <a:extLst>
              <a:ext uri="{FF2B5EF4-FFF2-40B4-BE49-F238E27FC236}">
                <a16:creationId xmlns:a16="http://schemas.microsoft.com/office/drawing/2014/main" id="{E6958911-5F4B-4C01-869F-5F64668637AF}"/>
              </a:ext>
            </a:extLst>
          </p:cNvPr>
          <p:cNvSpPr txBox="1">
            <a:spLocks/>
          </p:cNvSpPr>
          <p:nvPr/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85" b="1" i="0" kern="120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共享单车探测器</a:t>
            </a:r>
            <a:endParaRPr lang="zh-CN" altLang="en-US"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330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共享单车探测器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14D1DE-7A32-4941-B831-256C63A15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536"/>
            <a:ext cx="12192000" cy="25373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5D40F6-FEA6-4DE3-A35F-ABD73467F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2893"/>
            <a:ext cx="6061435" cy="27696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12C07C-2CA9-4920-8957-F9D3977B4E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68" y="3722893"/>
            <a:ext cx="6231699" cy="2769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362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环境综合传感器</a:t>
            </a:r>
            <a:endParaRPr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B567C4-5AC2-45A7-8F7B-D67EF481E9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51" y="2088681"/>
            <a:ext cx="8097187" cy="4048594"/>
          </a:xfrm>
          <a:prstGeom prst="rect">
            <a:avLst/>
          </a:prstGeom>
        </p:spPr>
      </p:pic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BD41D724-76EB-454C-BA1D-0FA635E8506D}"/>
              </a:ext>
            </a:extLst>
          </p:cNvPr>
          <p:cNvCxnSpPr>
            <a:cxnSpLocks/>
          </p:cNvCxnSpPr>
          <p:nvPr/>
        </p:nvCxnSpPr>
        <p:spPr>
          <a:xfrm rot="10800000">
            <a:off x="1850114" y="4230348"/>
            <a:ext cx="3403939" cy="420350"/>
          </a:xfrm>
          <a:prstGeom prst="bentConnector2">
            <a:avLst/>
          </a:prstGeom>
          <a:ln w="317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2591ADCB-4437-4428-BE73-13B49783D9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2" t="11920" r="11997" b="14797"/>
          <a:stretch/>
        </p:blipFill>
        <p:spPr>
          <a:xfrm>
            <a:off x="288908" y="2088681"/>
            <a:ext cx="3122410" cy="213944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F33113B-0E56-476F-AF4F-6C2EF20CF0F3}"/>
              </a:ext>
            </a:extLst>
          </p:cNvPr>
          <p:cNvSpPr/>
          <p:nvPr/>
        </p:nvSpPr>
        <p:spPr>
          <a:xfrm>
            <a:off x="5254052" y="4414603"/>
            <a:ext cx="547141" cy="472190"/>
          </a:xfrm>
          <a:prstGeom prst="roundRect">
            <a:avLst/>
          </a:prstGeom>
          <a:noFill/>
          <a:ln w="317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07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环境综合传感器</a:t>
            </a:r>
            <a:endParaRPr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íṣ1ídé">
            <a:extLst>
              <a:ext uri="{FF2B5EF4-FFF2-40B4-BE49-F238E27FC236}">
                <a16:creationId xmlns:a16="http://schemas.microsoft.com/office/drawing/2014/main" id="{B93B2D89-538A-44BA-81A6-2DC33D169BD0}"/>
              </a:ext>
            </a:extLst>
          </p:cNvPr>
          <p:cNvSpPr txBox="1"/>
          <p:nvPr/>
        </p:nvSpPr>
        <p:spPr>
          <a:xfrm>
            <a:off x="623889" y="1308911"/>
            <a:ext cx="6084729" cy="125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设备统通过集成多个传感器，组成传感器组，可以使得物体感知更加复杂的，更加立体的社区环境信息。依据社区环境体检的特点，我们可以从空气质量、温湿度、气味污染、噪音污染等方面综合感知和评估社区环境的情况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  <a:p>
            <a:pPr marL="11430" marR="444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 panose="020B0503020204020204" pitchFamily="34" charset="-122"/>
              </a:rPr>
              <a:t>可根据需要增加甲醛、二氧化碳、臭氧、光照、风力风向和视频等模块。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727F67-DC63-4F91-B668-005476D0D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14" y="2889481"/>
            <a:ext cx="5531842" cy="24029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B5CF44-5673-47DF-B1CD-B6A3A77A1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764" y="1936198"/>
            <a:ext cx="4316866" cy="3238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598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1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śḻide"/>
          <p:cNvSpPr txBox="1">
            <a:spLocks noGrp="1"/>
          </p:cNvSpPr>
          <p:nvPr>
            <p:ph type="title"/>
          </p:nvPr>
        </p:nvSpPr>
        <p:spPr>
          <a:xfrm>
            <a:off x="635000" y="492774"/>
            <a:ext cx="9721351" cy="38035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/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24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</a:t>
            </a:r>
            <a:endParaRPr sz="2400" spc="-9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7" name="iSlíḓê">
            <a:extLst>
              <a:ext uri="{FF2B5EF4-FFF2-40B4-BE49-F238E27FC236}">
                <a16:creationId xmlns:a16="http://schemas.microsoft.com/office/drawing/2014/main" id="{1BA0B8F4-9A41-4095-8D62-6C680B3651CD}"/>
              </a:ext>
            </a:extLst>
          </p:cNvPr>
          <p:cNvSpPr txBox="1">
            <a:spLocks/>
          </p:cNvSpPr>
          <p:nvPr/>
        </p:nvSpPr>
        <p:spPr>
          <a:xfrm>
            <a:off x="1309687" y="1018887"/>
            <a:ext cx="9721351" cy="257241"/>
          </a:xfrm>
          <a:prstGeom prst="rect">
            <a:avLst/>
          </a:prstGeom>
        </p:spPr>
        <p:txBody>
          <a:bodyPr vert="horz" wrap="square" lIns="0" tIns="10913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85" b="1" i="0" kern="120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1430">
              <a:lnSpc>
                <a:spcPct val="100000"/>
              </a:lnSpc>
              <a:spcBef>
                <a:spcPts val="85"/>
              </a:spcBef>
            </a:pPr>
            <a:r>
              <a:rPr lang="zh-CN" altLang="en-US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设备号</a:t>
            </a:r>
            <a:r>
              <a:rPr lang="en-US" altLang="zh-CN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	        </a:t>
            </a:r>
            <a:r>
              <a:rPr lang="zh-CN" altLang="en-US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</a:t>
            </a:r>
            <a:r>
              <a:rPr lang="en-US" altLang="zh-CN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       </a:t>
            </a:r>
            <a:r>
              <a:rPr lang="zh-CN" altLang="en-US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湿度</a:t>
            </a:r>
            <a:r>
              <a:rPr lang="en-US" altLang="zh-CN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  PM10	PM2.5   </a:t>
            </a:r>
            <a:r>
              <a:rPr lang="zh-CN" altLang="en-US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温度   </a:t>
            </a:r>
            <a:r>
              <a:rPr lang="en-US" altLang="zh-CN" sz="1600" spc="-9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WiFi</a:t>
            </a:r>
            <a:r>
              <a:rPr lang="zh-CN" altLang="en-US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</a:t>
            </a:r>
            <a:r>
              <a:rPr lang="en-US" altLang="zh-CN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</a:t>
            </a:r>
            <a:r>
              <a:rPr lang="zh-CN" altLang="en-US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噪音</a:t>
            </a:r>
            <a:r>
              <a:rPr lang="en-US" altLang="zh-CN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 </a:t>
            </a:r>
            <a:r>
              <a:rPr lang="zh-CN" altLang="en-US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异味</a:t>
            </a:r>
            <a:r>
              <a:rPr lang="en-US" altLang="zh-CN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sz="1600" spc="-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位置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DBF90A-2C24-4413-A41D-93D896739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87" y="1421890"/>
            <a:ext cx="9572625" cy="54361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3973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#5007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TEMPLAT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47AD4"/>
      </a:accent1>
      <a:accent2>
        <a:srgbClr val="09AFF0"/>
      </a:accent2>
      <a:accent3>
        <a:srgbClr val="8FE2FF"/>
      </a:accent3>
      <a:accent4>
        <a:srgbClr val="FF8745"/>
      </a:accent4>
      <a:accent5>
        <a:srgbClr val="C0C7D2"/>
      </a:accent5>
      <a:accent6>
        <a:srgbClr val="74819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Bobo</Template>
  <TotalTime>2790</TotalTime>
  <Words>1863</Words>
  <Application>Microsoft Macintosh PowerPoint</Application>
  <PresentationFormat>Widescreen</PresentationFormat>
  <Paragraphs>370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等线</vt:lpstr>
      <vt:lpstr>Microsoft YaHei</vt:lpstr>
      <vt:lpstr>Microsoft YaHei</vt:lpstr>
      <vt:lpstr>宋体</vt:lpstr>
      <vt:lpstr>华光黑体_CNKI</vt:lpstr>
      <vt:lpstr>American Typewriter</vt:lpstr>
      <vt:lpstr>Arial</vt:lpstr>
      <vt:lpstr>Calibri</vt:lpstr>
      <vt:lpstr>Helvetica Neue Light</vt:lpstr>
      <vt:lpstr>webwppDefTheme</vt:lpstr>
      <vt:lpstr>主题5</vt:lpstr>
      <vt:lpstr>新数据环境中的城市感知</vt:lpstr>
      <vt:lpstr>关于传感器</vt:lpstr>
      <vt:lpstr>蝠音总体技术框架</vt:lpstr>
      <vt:lpstr>共享单车探测器</vt:lpstr>
      <vt:lpstr>PowerPoint Presentation</vt:lpstr>
      <vt:lpstr>共享单车探测器</vt:lpstr>
      <vt:lpstr>环境综合传感器</vt:lpstr>
      <vt:lpstr>环境综合传感器</vt:lpstr>
      <vt:lpstr>数据</vt:lpstr>
      <vt:lpstr>环境综合传感器</vt:lpstr>
      <vt:lpstr>环境综合传感器</vt:lpstr>
      <vt:lpstr>环境综合传感器</vt:lpstr>
      <vt:lpstr>PowerPoint Presentation</vt:lpstr>
      <vt:lpstr>选题1</vt:lpstr>
      <vt:lpstr>小微空间更新</vt:lpstr>
      <vt:lpstr>小微空间更新</vt:lpstr>
      <vt:lpstr>小微空间更新</vt:lpstr>
      <vt:lpstr>选题2</vt:lpstr>
      <vt:lpstr>选题2</vt:lpstr>
      <vt:lpstr>选题3</vt:lpstr>
      <vt:lpstr>PowerPoint Presentation</vt:lpstr>
      <vt:lpstr>选题4</vt:lpstr>
      <vt:lpstr>任务要求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2020「京沪深」</dc:title>
  <dc:creator>Bobo</dc:creator>
  <cp:lastModifiedBy>Fu, Xinyu</cp:lastModifiedBy>
  <cp:revision>115</cp:revision>
  <cp:lastPrinted>2020-11-12T16:00:00Z</cp:lastPrinted>
  <dcterms:created xsi:type="dcterms:W3CDTF">2020-11-12T16:00:00Z</dcterms:created>
  <dcterms:modified xsi:type="dcterms:W3CDTF">2021-05-06T08:27:00Z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2052-0.0.0.0</vt:lpwstr>
  </property>
  <property fmtid="{D5CDD505-2E9C-101B-9397-08002B2CF9AE}" pid="4" name="iSlide.TEMPLATE">
    <vt:lpwstr>a182a8e7-97b4-439b-bb11-a7dbf5d93ddf</vt:lpwstr>
  </property>
</Properties>
</file>